
<file path=[Content_Types].xml><?xml version="1.0" encoding="utf-8"?>
<Types xmlns="http://schemas.openxmlformats.org/package/2006/content-types">
  <Default Extension="wdp" ContentType="image/vnd.ms-photo"/>
  <Default Extension="jpeg" ContentType="image/jpeg"/>
  <Default Extension="gif" ContentType="image/gif"/>
  <Default Extension="png" ContentType="image/png"/>
  <Default Extension="wmv" ContentType="video/x-ms-wmv"/>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91" r:id="rId3"/>
    <p:sldId id="286" r:id="rId5"/>
    <p:sldId id="331" r:id="rId6"/>
    <p:sldId id="293" r:id="rId7"/>
    <p:sldId id="292" r:id="rId8"/>
    <p:sldId id="300" r:id="rId9"/>
    <p:sldId id="260" r:id="rId10"/>
    <p:sldId id="264" r:id="rId11"/>
    <p:sldId id="343" r:id="rId12"/>
    <p:sldId id="282" r:id="rId13"/>
    <p:sldId id="299" r:id="rId14"/>
    <p:sldId id="328" r:id="rId15"/>
    <p:sldId id="266" r:id="rId16"/>
    <p:sldId id="290" r:id="rId17"/>
  </p:sldIdLst>
  <p:sldSz cx="12192000" cy="6858000"/>
  <p:notesSz cx="6858000" cy="9144000"/>
  <p:embeddedFontLst>
    <p:embeddedFont>
      <p:font typeface="微软雅黑" panose="020B0503020204020204" pitchFamily="34" charset="-122"/>
      <p:regular r:id="rId21"/>
    </p:embeddedFont>
    <p:embeddedFont>
      <p:font typeface="方正兰亭粗黑简体" panose="02000000000000000000" pitchFamily="2" charset="-122"/>
      <p:regular r:id="rId22"/>
    </p:embeddedFont>
    <p:embeddedFont>
      <p:font typeface="汉仪菱心体简" panose="02010609000101010101" charset="-122"/>
      <p:regular r:id="rId23"/>
    </p:embeddedFont>
    <p:embeddedFont>
      <p:font typeface="Arial Black" panose="020B0A04020102020204" pitchFamily="34" charset="0"/>
      <p:bold r:id="rId24"/>
    </p:embeddedFont>
    <p:embeddedFont>
      <p:font typeface="Calibri" panose="020F0502020204030204"/>
      <p:regular r:id="rId25"/>
      <p:bold r:id="rId26"/>
      <p:italic r:id="rId27"/>
      <p:boldItalic r:id="rId28"/>
    </p:embeddedFont>
    <p:embeddedFont>
      <p:font typeface="Bradley Hand ITC" panose="03070402050302030203" pitchFamily="66" charset="0"/>
      <p:regular r:id="rId29"/>
    </p:embeddedFont>
    <p:embeddedFont>
      <p:font typeface="Century Gothic" panose="020B0502020202020204" pitchFamily="34" charset="0"/>
      <p:regular r:id="rId30"/>
      <p:bold r:id="rId31"/>
      <p:italic r:id="rId32"/>
      <p:boldItalic r:id="rId33"/>
    </p:embeddedFont>
    <p:embeddedFont>
      <p:font typeface="Calibri Light" panose="020F0302020204030204" charset="0"/>
      <p:regular r:id="rId34"/>
      <p:italic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CED24AF-29E1-4545-A9BA-D066CE55DD0A}">
          <p14:sldIdLst>
            <p14:sldId id="291"/>
            <p14:sldId id="293"/>
            <p14:sldId id="292"/>
            <p14:sldId id="260"/>
            <p14:sldId id="264"/>
            <p14:sldId id="343"/>
            <p14:sldId id="282"/>
            <p14:sldId id="299"/>
            <p14:sldId id="328"/>
            <p14:sldId id="266"/>
            <p14:sldId id="290"/>
            <p14:sldId id="286"/>
            <p14:sldId id="331"/>
            <p14:sldId id="30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8789"/>
    <a:srgbClr val="898B8F"/>
    <a:srgbClr val="2A0D31"/>
    <a:srgbClr val="3FACC1"/>
    <a:srgbClr val="4BBDB6"/>
    <a:srgbClr val="FE5264"/>
    <a:srgbClr val="FFA85B"/>
    <a:srgbClr val="270827"/>
    <a:srgbClr val="4A2FC8"/>
    <a:srgbClr val="4945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autoAdjust="0"/>
    <p:restoredTop sz="94660"/>
  </p:normalViewPr>
  <p:slideViewPr>
    <p:cSldViewPr snapToGrid="0">
      <p:cViewPr varScale="1">
        <p:scale>
          <a:sx n="78" d="100"/>
          <a:sy n="78" d="100"/>
        </p:scale>
        <p:origin x="149" y="250"/>
      </p:cViewPr>
      <p:guideLst>
        <p:guide orient="horz" pos="1104"/>
        <p:guide orient="horz" pos="4088"/>
        <p:guide pos="688"/>
        <p:guide pos="6992"/>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15.fntdata"/><Relationship Id="rId34" Type="http://schemas.openxmlformats.org/officeDocument/2006/relationships/font" Target="fonts/font14.fntdata"/><Relationship Id="rId33" Type="http://schemas.openxmlformats.org/officeDocument/2006/relationships/font" Target="fonts/font13.fntdata"/><Relationship Id="rId32" Type="http://schemas.openxmlformats.org/officeDocument/2006/relationships/font" Target="fonts/font12.fntdata"/><Relationship Id="rId31" Type="http://schemas.openxmlformats.org/officeDocument/2006/relationships/font" Target="fonts/font11.fntdata"/><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C5EE11-ED85-44B4-8B87-A945AB80CD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4520E9-B1A1-4137-9147-91D00DE4E94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20F150-12E0-4710-B393-337705FF905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8D8E6-C8C7-4110-94EE-507477E36C0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F4520E9-B1A1-4137-9147-91D00DE4E94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5664" y="260649"/>
            <a:ext cx="4334272" cy="527516"/>
          </a:xfrm>
        </p:spPr>
        <p:txBody>
          <a:bodyPr>
            <a:normAutofit/>
          </a:bodyPr>
          <a:lstStyle>
            <a:lvl1pPr algn="l">
              <a:defRPr sz="2665"/>
            </a:lvl1pPr>
          </a:lstStyle>
          <a:p>
            <a:r>
              <a:rPr lang="zh-CN" altLang="en-US"/>
              <a:t>单击此处编辑母版标题样式</a:t>
            </a:r>
            <a:endParaRPr lang="zh-CN" altLang="en-US"/>
          </a:p>
        </p:txBody>
      </p:sp>
      <p:sp>
        <p:nvSpPr>
          <p:cNvPr id="7" name="矩形 6"/>
          <p:cNvSpPr/>
          <p:nvPr userDrawn="1"/>
        </p:nvSpPr>
        <p:spPr>
          <a:xfrm>
            <a:off x="480054" y="260648"/>
            <a:ext cx="480053" cy="480053"/>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713587" y="456691"/>
            <a:ext cx="387019" cy="38701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1196616" y="811379"/>
            <a:ext cx="1114007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7598" y="7101409"/>
            <a:ext cx="12199599"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665"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 calcmode="lin" valueType="num">
                                      <p:cBhvr>
                                        <p:cTn id="9" dur="300" fill="hold"/>
                                        <p:tgtEl>
                                          <p:spTgt spid="7"/>
                                        </p:tgtEl>
                                        <p:attrNameLst>
                                          <p:attrName>style.rotation</p:attrName>
                                        </p:attrNameLst>
                                      </p:cBhvr>
                                      <p:tavLst>
                                        <p:tav tm="0">
                                          <p:val>
                                            <p:fltVal val="90"/>
                                          </p:val>
                                        </p:tav>
                                        <p:tav tm="100000">
                                          <p:val>
                                            <p:fltVal val="0"/>
                                          </p:val>
                                        </p:tav>
                                      </p:tavLst>
                                    </p:anim>
                                    <p:animEffect transition="in" filter="fade">
                                      <p:cBhvr>
                                        <p:cTn id="10" dur="3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 calcmode="lin" valueType="num">
                                      <p:cBhvr>
                                        <p:cTn id="15" dur="300" fill="hold"/>
                                        <p:tgtEl>
                                          <p:spTgt spid="8"/>
                                        </p:tgtEl>
                                        <p:attrNameLst>
                                          <p:attrName>style.rotation</p:attrName>
                                        </p:attrNameLst>
                                      </p:cBhvr>
                                      <p:tavLst>
                                        <p:tav tm="0">
                                          <p:val>
                                            <p:fltVal val="90"/>
                                          </p:val>
                                        </p:tav>
                                        <p:tav tm="100000">
                                          <p:val>
                                            <p:fltVal val="0"/>
                                          </p:val>
                                        </p:tav>
                                      </p:tavLst>
                                    </p:anim>
                                    <p:animEffect transition="in" filter="fade">
                                      <p:cBhvr>
                                        <p:cTn id="16" dur="30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300"/>
                                        <p:tgtEl>
                                          <p:spTgt spid="9"/>
                                        </p:tgtEl>
                                      </p:cBhvr>
                                    </p:animEffect>
                                  </p:childTnLst>
                                </p:cTn>
                              </p:par>
                            </p:childTnLst>
                          </p:cTn>
                        </p:par>
                        <p:par>
                          <p:cTn id="20" fill="hold">
                            <p:stCondLst>
                              <p:cond delay="5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5664" y="260649"/>
            <a:ext cx="4334272" cy="527516"/>
          </a:xfrm>
        </p:spPr>
        <p:txBody>
          <a:bodyPr>
            <a:normAutofit/>
          </a:bodyPr>
          <a:lstStyle>
            <a:lvl1pPr algn="l">
              <a:defRPr sz="2665"/>
            </a:lvl1pPr>
          </a:lstStyle>
          <a:p>
            <a:r>
              <a:rPr lang="zh-CN" altLang="en-US"/>
              <a:t>单击此处编辑母版标题样式</a:t>
            </a:r>
            <a:endParaRPr lang="zh-CN" altLang="en-US"/>
          </a:p>
        </p:txBody>
      </p:sp>
      <p:sp>
        <p:nvSpPr>
          <p:cNvPr id="7" name="矩形 6"/>
          <p:cNvSpPr/>
          <p:nvPr userDrawn="1"/>
        </p:nvSpPr>
        <p:spPr>
          <a:xfrm>
            <a:off x="480054" y="260648"/>
            <a:ext cx="480053" cy="480053"/>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713587" y="456691"/>
            <a:ext cx="387019" cy="38701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1196616" y="811379"/>
            <a:ext cx="1114007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7598" y="7101409"/>
            <a:ext cx="12199599"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665"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 calcmode="lin" valueType="num">
                                      <p:cBhvr>
                                        <p:cTn id="9" dur="300" fill="hold"/>
                                        <p:tgtEl>
                                          <p:spTgt spid="7"/>
                                        </p:tgtEl>
                                        <p:attrNameLst>
                                          <p:attrName>style.rotation</p:attrName>
                                        </p:attrNameLst>
                                      </p:cBhvr>
                                      <p:tavLst>
                                        <p:tav tm="0">
                                          <p:val>
                                            <p:fltVal val="90"/>
                                          </p:val>
                                        </p:tav>
                                        <p:tav tm="100000">
                                          <p:val>
                                            <p:fltVal val="0"/>
                                          </p:val>
                                        </p:tav>
                                      </p:tavLst>
                                    </p:anim>
                                    <p:animEffect transition="in" filter="fade">
                                      <p:cBhvr>
                                        <p:cTn id="10" dur="3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 calcmode="lin" valueType="num">
                                      <p:cBhvr>
                                        <p:cTn id="15" dur="300" fill="hold"/>
                                        <p:tgtEl>
                                          <p:spTgt spid="8"/>
                                        </p:tgtEl>
                                        <p:attrNameLst>
                                          <p:attrName>style.rotation</p:attrName>
                                        </p:attrNameLst>
                                      </p:cBhvr>
                                      <p:tavLst>
                                        <p:tav tm="0">
                                          <p:val>
                                            <p:fltVal val="90"/>
                                          </p:val>
                                        </p:tav>
                                        <p:tav tm="100000">
                                          <p:val>
                                            <p:fltVal val="0"/>
                                          </p:val>
                                        </p:tav>
                                      </p:tavLst>
                                    </p:anim>
                                    <p:animEffect transition="in" filter="fade">
                                      <p:cBhvr>
                                        <p:cTn id="16" dur="30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300"/>
                                        <p:tgtEl>
                                          <p:spTgt spid="9"/>
                                        </p:tgtEl>
                                      </p:cBhvr>
                                    </p:animEffect>
                                  </p:childTnLst>
                                </p:cTn>
                              </p:par>
                            </p:childTnLst>
                          </p:cTn>
                        </p:par>
                        <p:par>
                          <p:cTn id="20" fill="hold">
                            <p:stCondLst>
                              <p:cond delay="500"/>
                            </p:stCondLst>
                            <p:childTnLst>
                              <p:par>
                                <p:cTn id="21" presetID="22" presetClass="entr" presetSubtype="8" fill="hold" grpId="0" nodeType="afterEffect" nodePh="1">
                                  <p:stCondLst>
                                    <p:cond delay="0"/>
                                  </p:stCondLst>
                                  <p:endCondLst>
                                    <p:cond evt="begin" delay="0">
                                      <p:tn val="21"/>
                                    </p:cond>
                                  </p:end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F63BCBB-24B0-4783-BB18-48833E9316A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2DCFFE-4F2F-4A68-AF0D-E2EAADC1D1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3BCBB-24B0-4783-BB18-48833E9316A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DCFFE-4F2F-4A68-AF0D-E2EAADC1D15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wmv"/><Relationship Id="rId1" Type="http://schemas.openxmlformats.org/officeDocument/2006/relationships/video" Target="../media/media1.wmv"/></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media" Target="../media/media2.m4a"/><Relationship Id="rId2" Type="http://schemas.openxmlformats.org/officeDocument/2006/relationships/audio" Target="../media/media2.m4a"/><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slide" Target="slide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6.GIF"/></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3.xml"/><Relationship Id="rId5" Type="http://schemas.openxmlformats.org/officeDocument/2006/relationships/image" Target="../media/image11.GIF"/><Relationship Id="rId4" Type="http://schemas.openxmlformats.org/officeDocument/2006/relationships/image" Target="../media/image10.GIF"/><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演绎.wm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858000"/>
          </a:xfrm>
          <a:prstGeom prst="rect">
            <a:avLst/>
          </a:prstGeom>
        </p:spPr>
      </p:pic>
      <p:sp>
        <p:nvSpPr>
          <p:cNvPr id="5" name="文本框 83"/>
          <p:cNvSpPr txBox="1"/>
          <p:nvPr/>
        </p:nvSpPr>
        <p:spPr>
          <a:xfrm>
            <a:off x="3024954" y="3055646"/>
            <a:ext cx="6696095" cy="889859"/>
          </a:xfrm>
          <a:prstGeom prst="rect">
            <a:avLst/>
          </a:prstGeom>
          <a:noFill/>
          <a:effectLst>
            <a:outerShdw blurRad="50800" dist="38100" dir="5400000" algn="t" rotWithShape="0">
              <a:prstClr val="black">
                <a:alpha val="40000"/>
              </a:prstClr>
            </a:outerShdw>
          </a:effectLst>
        </p:spPr>
        <p:txBody>
          <a:bodyPr wrap="square" rtlCol="0">
            <a:spAutoFit/>
          </a:bodyPr>
          <a:lstStyle/>
          <a:p>
            <a:pPr algn="ctr">
              <a:lnSpc>
                <a:spcPts val="5500"/>
              </a:lnSpc>
            </a:pPr>
            <a:r>
              <a:rPr lang="en-US" altLang="zh-CN" sz="88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rPr>
              <a:t>Stick Hero</a:t>
            </a:r>
            <a:endParaRPr lang="zh-CN" altLang="en-US" sz="88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9" fill="hold"/>
                                        <p:tgtEl>
                                          <p:spTgt spid="4"/>
                                        </p:tgtEl>
                                      </p:cBhvr>
                                    </p:cmd>
                                  </p:childTnLst>
                                </p:cTn>
                              </p:par>
                              <p:par>
                                <p:cTn id="7" presetID="53" presetClass="entr" presetSubtype="16" fill="hold" grpId="0" nodeType="withEffect">
                                  <p:stCondLst>
                                    <p:cond delay="580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Effect transition="in" filter="fade">
                                      <p:cBhvr>
                                        <p:cTn id="11" dur="500"/>
                                        <p:tgtEl>
                                          <p:spTgt spid="5"/>
                                        </p:tgtEl>
                                      </p:cBhvr>
                                    </p:animEffect>
                                  </p:childTnLst>
                                </p:cTn>
                              </p:par>
                              <p:par>
                                <p:cTn id="12" presetID="10" presetClass="exit" presetSubtype="0" fill="hold" grpId="1" nodeType="withEffect">
                                  <p:stCondLst>
                                    <p:cond delay="800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childTnLst>
        </p:cTn>
      </p:par>
    </p:tnLst>
    <p:bldLst>
      <p:bldP spid="5" grpId="0"/>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41769" y="191472"/>
            <a:ext cx="5280452" cy="1561128"/>
            <a:chOff x="141769" y="191472"/>
            <a:chExt cx="5280452" cy="1561128"/>
          </a:xfrm>
        </p:grpSpPr>
        <p:sp>
          <p:nvSpPr>
            <p:cNvPr id="40" name="任意多边形 39"/>
            <p:cNvSpPr/>
            <p:nvPr/>
          </p:nvSpPr>
          <p:spPr>
            <a:xfrm rot="20047423">
              <a:off x="141769" y="328673"/>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288624" y="191472"/>
              <a:ext cx="5133597" cy="1561128"/>
              <a:chOff x="288624" y="191472"/>
              <a:chExt cx="5133597" cy="1561128"/>
            </a:xfrm>
          </p:grpSpPr>
          <p:sp>
            <p:nvSpPr>
              <p:cNvPr id="45" name="任意多边形 44"/>
              <p:cNvSpPr/>
              <p:nvPr/>
            </p:nvSpPr>
            <p:spPr>
              <a:xfrm>
                <a:off x="784752" y="191472"/>
                <a:ext cx="4637469" cy="975705"/>
              </a:xfrm>
              <a:custGeom>
                <a:avLst/>
                <a:gdLst>
                  <a:gd name="connsiteX0" fmla="*/ 0 w 5863772"/>
                  <a:gd name="connsiteY0" fmla="*/ 0 h 1233714"/>
                  <a:gd name="connsiteX1" fmla="*/ 1045029 w 5863772"/>
                  <a:gd name="connsiteY1" fmla="*/ 0 h 1233714"/>
                  <a:gd name="connsiteX2" fmla="*/ 1683658 w 5863772"/>
                  <a:gd name="connsiteY2" fmla="*/ 435429 h 1233714"/>
                  <a:gd name="connsiteX3" fmla="*/ 2547939 w 5863772"/>
                  <a:gd name="connsiteY3" fmla="*/ 435429 h 1233714"/>
                  <a:gd name="connsiteX4" fmla="*/ 2615669 w 5863772"/>
                  <a:gd name="connsiteY4" fmla="*/ 544285 h 1233714"/>
                  <a:gd name="connsiteX5" fmla="*/ 4147501 w 5863772"/>
                  <a:gd name="connsiteY5" fmla="*/ 544285 h 1233714"/>
                  <a:gd name="connsiteX6" fmla="*/ 4215232 w 5863772"/>
                  <a:gd name="connsiteY6" fmla="*/ 435429 h 1233714"/>
                  <a:gd name="connsiteX7" fmla="*/ 5123543 w 5863772"/>
                  <a:gd name="connsiteY7" fmla="*/ 435429 h 1233714"/>
                  <a:gd name="connsiteX8" fmla="*/ 5863772 w 5863772"/>
                  <a:gd name="connsiteY8" fmla="*/ 1233714 h 1233714"/>
                  <a:gd name="connsiteX9" fmla="*/ 5259842 w 5863772"/>
                  <a:gd name="connsiteY9" fmla="*/ 1233714 h 1233714"/>
                  <a:gd name="connsiteX10" fmla="*/ 5239204 w 5863772"/>
                  <a:gd name="connsiteY10" fmla="*/ 1151164 h 1233714"/>
                  <a:gd name="connsiteX11" fmla="*/ 4737554 w 5863772"/>
                  <a:gd name="connsiteY11" fmla="*/ 1151164 h 1233714"/>
                  <a:gd name="connsiteX12" fmla="*/ 4716917 w 5863772"/>
                  <a:gd name="connsiteY12" fmla="*/ 1233714 h 1233714"/>
                  <a:gd name="connsiteX13" fmla="*/ 846179 w 5863772"/>
                  <a:gd name="connsiteY13" fmla="*/ 1233714 h 1233714"/>
                  <a:gd name="connsiteX14" fmla="*/ 867384 w 5863772"/>
                  <a:gd name="connsiteY14" fmla="*/ 1165404 h 1233714"/>
                  <a:gd name="connsiteX15" fmla="*/ 885371 w 5863772"/>
                  <a:gd name="connsiteY15" fmla="*/ 986971 h 1233714"/>
                  <a:gd name="connsiteX16" fmla="*/ 0 w 5863772"/>
                  <a:gd name="connsiteY16" fmla="*/ 10160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1233714">
                    <a:moveTo>
                      <a:pt x="0" y="0"/>
                    </a:moveTo>
                    <a:lnTo>
                      <a:pt x="1045029" y="0"/>
                    </a:lnTo>
                    <a:lnTo>
                      <a:pt x="1683658" y="435429"/>
                    </a:lnTo>
                    <a:lnTo>
                      <a:pt x="2547939" y="435429"/>
                    </a:lnTo>
                    <a:lnTo>
                      <a:pt x="2615669" y="544285"/>
                    </a:lnTo>
                    <a:lnTo>
                      <a:pt x="4147501" y="544285"/>
                    </a:lnTo>
                    <a:lnTo>
                      <a:pt x="4215232" y="435429"/>
                    </a:lnTo>
                    <a:lnTo>
                      <a:pt x="5123543" y="435429"/>
                    </a:lnTo>
                    <a:lnTo>
                      <a:pt x="5863772" y="1233714"/>
                    </a:lnTo>
                    <a:lnTo>
                      <a:pt x="5259842" y="1233714"/>
                    </a:lnTo>
                    <a:lnTo>
                      <a:pt x="5239204" y="1151164"/>
                    </a:lnTo>
                    <a:lnTo>
                      <a:pt x="4737554" y="1151164"/>
                    </a:lnTo>
                    <a:lnTo>
                      <a:pt x="4716917" y="1233714"/>
                    </a:lnTo>
                    <a:lnTo>
                      <a:pt x="846179" y="1233714"/>
                    </a:lnTo>
                    <a:lnTo>
                      <a:pt x="867384" y="1165404"/>
                    </a:lnTo>
                    <a:cubicBezTo>
                      <a:pt x="879178" y="1107769"/>
                      <a:pt x="885371" y="1048093"/>
                      <a:pt x="885371" y="986971"/>
                    </a:cubicBezTo>
                    <a:cubicBezTo>
                      <a:pt x="885371" y="497994"/>
                      <a:pt x="488977" y="101600"/>
                      <a:pt x="0" y="101600"/>
                    </a:cubicBezTo>
                    <a:close/>
                  </a:path>
                </a:pathLst>
              </a:custGeom>
              <a:no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784752" y="1300568"/>
                <a:ext cx="4637469" cy="452032"/>
              </a:xfrm>
              <a:custGeom>
                <a:avLst/>
                <a:gdLst>
                  <a:gd name="connsiteX0" fmla="*/ 777375 w 5863772"/>
                  <a:gd name="connsiteY0" fmla="*/ 0 h 571564"/>
                  <a:gd name="connsiteX1" fmla="*/ 2715369 w 5863772"/>
                  <a:gd name="connsiteY1" fmla="*/ 0 h 571564"/>
                  <a:gd name="connsiteX2" fmla="*/ 2836777 w 5863772"/>
                  <a:gd name="connsiteY2" fmla="*/ 112079 h 571564"/>
                  <a:gd name="connsiteX3" fmla="*/ 4304640 w 5863772"/>
                  <a:gd name="connsiteY3" fmla="*/ 112079 h 571564"/>
                  <a:gd name="connsiteX4" fmla="*/ 4426049 w 5863772"/>
                  <a:gd name="connsiteY4" fmla="*/ 0 h 571564"/>
                  <a:gd name="connsiteX5" fmla="*/ 5863772 w 5863772"/>
                  <a:gd name="connsiteY5" fmla="*/ 0 h 571564"/>
                  <a:gd name="connsiteX6" fmla="*/ 5863772 w 5863772"/>
                  <a:gd name="connsiteY6" fmla="*/ 371992 h 571564"/>
                  <a:gd name="connsiteX7" fmla="*/ 5233862 w 5863772"/>
                  <a:gd name="connsiteY7" fmla="*/ 371992 h 571564"/>
                  <a:gd name="connsiteX8" fmla="*/ 5017678 w 5863772"/>
                  <a:gd name="connsiteY8" fmla="*/ 571564 h 571564"/>
                  <a:gd name="connsiteX9" fmla="*/ 4397577 w 5863772"/>
                  <a:gd name="connsiteY9" fmla="*/ 571564 h 571564"/>
                  <a:gd name="connsiteX10" fmla="*/ 4107589 w 5863772"/>
                  <a:gd name="connsiteY10" fmla="*/ 303860 h 571564"/>
                  <a:gd name="connsiteX11" fmla="*/ 1756183 w 5863772"/>
                  <a:gd name="connsiteY11" fmla="*/ 303860 h 571564"/>
                  <a:gd name="connsiteX12" fmla="*/ 1466196 w 5863772"/>
                  <a:gd name="connsiteY12" fmla="*/ 571564 h 571564"/>
                  <a:gd name="connsiteX13" fmla="*/ 151787 w 5863772"/>
                  <a:gd name="connsiteY13" fmla="*/ 571564 h 571564"/>
                  <a:gd name="connsiteX14" fmla="*/ 0 w 5863772"/>
                  <a:gd name="connsiteY14" fmla="*/ 475220 h 571564"/>
                  <a:gd name="connsiteX15" fmla="*/ 0 w 5863772"/>
                  <a:gd name="connsiteY15" fmla="*/ 469963 h 571564"/>
                  <a:gd name="connsiteX16" fmla="*/ 734164 w 5863772"/>
                  <a:gd name="connsiteY16" fmla="*/ 79612 h 57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571564">
                    <a:moveTo>
                      <a:pt x="777375" y="0"/>
                    </a:moveTo>
                    <a:lnTo>
                      <a:pt x="2715369" y="0"/>
                    </a:lnTo>
                    <a:lnTo>
                      <a:pt x="2836777" y="112079"/>
                    </a:lnTo>
                    <a:lnTo>
                      <a:pt x="4304640" y="112079"/>
                    </a:lnTo>
                    <a:lnTo>
                      <a:pt x="4426049" y="0"/>
                    </a:lnTo>
                    <a:lnTo>
                      <a:pt x="5863772" y="0"/>
                    </a:lnTo>
                    <a:lnTo>
                      <a:pt x="5863772" y="371992"/>
                    </a:lnTo>
                    <a:lnTo>
                      <a:pt x="5233862" y="371992"/>
                    </a:lnTo>
                    <a:lnTo>
                      <a:pt x="5017678" y="571564"/>
                    </a:lnTo>
                    <a:lnTo>
                      <a:pt x="4397577" y="571564"/>
                    </a:lnTo>
                    <a:lnTo>
                      <a:pt x="4107589" y="303860"/>
                    </a:lnTo>
                    <a:lnTo>
                      <a:pt x="1756183" y="303860"/>
                    </a:lnTo>
                    <a:lnTo>
                      <a:pt x="1466196" y="571564"/>
                    </a:lnTo>
                    <a:lnTo>
                      <a:pt x="151787" y="571564"/>
                    </a:lnTo>
                    <a:lnTo>
                      <a:pt x="0" y="475220"/>
                    </a:lnTo>
                    <a:lnTo>
                      <a:pt x="0" y="469963"/>
                    </a:lnTo>
                    <a:cubicBezTo>
                      <a:pt x="305611" y="469963"/>
                      <a:pt x="575056" y="315122"/>
                      <a:pt x="734164" y="79612"/>
                    </a:cubicBezTo>
                    <a:close/>
                  </a:path>
                </a:pathLst>
              </a:custGeom>
              <a:noFill/>
              <a:ln w="285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7" name="任意多边形 46"/>
              <p:cNvSpPr/>
              <p:nvPr/>
            </p:nvSpPr>
            <p:spPr>
              <a:xfrm>
                <a:off x="4228417" y="471270"/>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67673" y="654577"/>
                <a:ext cx="634158" cy="634158"/>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288624" y="475527"/>
                <a:ext cx="992256" cy="992256"/>
                <a:chOff x="813435" y="4187372"/>
                <a:chExt cx="1292678" cy="1292678"/>
              </a:xfrm>
              <a:noFill/>
            </p:grpSpPr>
            <p:sp>
              <p:nvSpPr>
                <p:cNvPr id="52" name="圆角矩形 51"/>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1584416" y="587553"/>
                <a:ext cx="3078087"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Debugging1.0</a:t>
                </a:r>
                <a:endParaRPr lang="zh-CN" altLang="en-US" sz="3200" dirty="0">
                  <a:solidFill>
                    <a:schemeClr val="bg1"/>
                  </a:solidFill>
                  <a:latin typeface="汉仪菱心体简" panose="02010609000101010101" charset="-122"/>
                  <a:ea typeface="汉仪菱心体简" panose="02010609000101010101" charset="-122"/>
                </a:endParaRPr>
              </a:p>
            </p:txBody>
          </p:sp>
          <p:sp>
            <p:nvSpPr>
              <p:cNvPr id="51" name="任意多边形 50"/>
              <p:cNvSpPr/>
              <p:nvPr/>
            </p:nvSpPr>
            <p:spPr>
              <a:xfrm>
                <a:off x="4246973" y="469257"/>
                <a:ext cx="443330"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solidFill>
                <a:schemeClr val="bg1">
                  <a:lumMod val="75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626183" y="780063"/>
              <a:ext cx="378259" cy="369903"/>
              <a:chOff x="137478" y="159965"/>
              <a:chExt cx="451977" cy="441992"/>
            </a:xfrm>
          </p:grpSpPr>
          <p:sp>
            <p:nvSpPr>
              <p:cNvPr id="43" name="Freeform 60"/>
              <p:cNvSpPr/>
              <p:nvPr/>
            </p:nvSpPr>
            <p:spPr bwMode="auto">
              <a:xfrm>
                <a:off x="137478" y="159965"/>
                <a:ext cx="241407" cy="441992"/>
              </a:xfrm>
              <a:custGeom>
                <a:avLst/>
                <a:gdLst>
                  <a:gd name="T0" fmla="*/ 0 w 1993"/>
                  <a:gd name="T1" fmla="*/ 0 h 3650"/>
                  <a:gd name="T2" fmla="*/ 0 w 1993"/>
                  <a:gd name="T3" fmla="*/ 2147483646 h 3650"/>
                  <a:gd name="T4" fmla="*/ 2147483646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solidFill>
                <a:schemeClr val="bg1"/>
              </a:solidFill>
              <a:ln>
                <a:noFill/>
              </a:ln>
            </p:spPr>
            <p:txBody>
              <a:bodyPr/>
              <a:lstStyle/>
              <a:p>
                <a:endParaRPr lang="zh-CN" altLang="en-US"/>
              </a:p>
            </p:txBody>
          </p:sp>
          <p:sp>
            <p:nvSpPr>
              <p:cNvPr id="44" name="Freeform 61"/>
              <p:cNvSpPr/>
              <p:nvPr/>
            </p:nvSpPr>
            <p:spPr bwMode="auto">
              <a:xfrm>
                <a:off x="245259" y="191976"/>
                <a:ext cx="344196" cy="409981"/>
              </a:xfrm>
              <a:custGeom>
                <a:avLst/>
                <a:gdLst>
                  <a:gd name="T0" fmla="*/ 2147483646 w 2842"/>
                  <a:gd name="T1" fmla="*/ 0 h 3385"/>
                  <a:gd name="T2" fmla="*/ 2147483646 w 2842"/>
                  <a:gd name="T3" fmla="*/ 2147483646 h 3385"/>
                  <a:gd name="T4" fmla="*/ 2147483646 w 2842"/>
                  <a:gd name="T5" fmla="*/ 2147483646 h 3385"/>
                  <a:gd name="T6" fmla="*/ 2147483646 w 2842"/>
                  <a:gd name="T7" fmla="*/ 2147483646 h 3385"/>
                  <a:gd name="T8" fmla="*/ 0 w 2842"/>
                  <a:gd name="T9" fmla="*/ 2147483646 h 3385"/>
                  <a:gd name="T10" fmla="*/ 2147483646 w 2842"/>
                  <a:gd name="T11" fmla="*/ 2147483646 h 3385"/>
                  <a:gd name="T12" fmla="*/ 2147483646 w 2842"/>
                  <a:gd name="T13" fmla="*/ 2147483646 h 3385"/>
                  <a:gd name="T14" fmla="*/ 2147483646 w 2842"/>
                  <a:gd name="T15" fmla="*/ 2147483646 h 3385"/>
                  <a:gd name="T16" fmla="*/ 2147483646 w 2842"/>
                  <a:gd name="T17" fmla="*/ 2147483646 h 3385"/>
                  <a:gd name="T18" fmla="*/ 2147483646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solidFill>
                <a:schemeClr val="bg1"/>
              </a:solidFill>
              <a:ln>
                <a:noFill/>
              </a:ln>
            </p:spPr>
            <p:txBody>
              <a:bodyPr/>
              <a:lstStyle/>
              <a:p>
                <a:endParaRPr lang="zh-CN" altLang="en-US"/>
              </a:p>
            </p:txBody>
          </p:sp>
        </p:grpSp>
      </p:grpSp>
      <p:grpSp>
        <p:nvGrpSpPr>
          <p:cNvPr id="9" name="组合 8"/>
          <p:cNvGrpSpPr/>
          <p:nvPr/>
        </p:nvGrpSpPr>
        <p:grpSpPr>
          <a:xfrm>
            <a:off x="7467600" y="2190750"/>
            <a:ext cx="457200" cy="1143000"/>
            <a:chOff x="7467600" y="2190750"/>
            <a:chExt cx="457200" cy="1143000"/>
          </a:xfrm>
        </p:grpSpPr>
        <p:sp>
          <p:nvSpPr>
            <p:cNvPr id="4" name="菱形 3"/>
            <p:cNvSpPr/>
            <p:nvPr/>
          </p:nvSpPr>
          <p:spPr>
            <a:xfrm>
              <a:off x="7467600" y="2190750"/>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p:cNvSpPr txBox="1"/>
            <p:nvPr/>
          </p:nvSpPr>
          <p:spPr>
            <a:xfrm>
              <a:off x="7551397" y="2496071"/>
              <a:ext cx="320922"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1</a:t>
              </a:r>
              <a:endParaRPr lang="zh-CN" altLang="en-US" sz="3200" dirty="0">
                <a:solidFill>
                  <a:schemeClr val="bg1"/>
                </a:solidFill>
                <a:latin typeface="汉仪菱心体简" panose="02010609000101010101" charset="-122"/>
                <a:ea typeface="汉仪菱心体简" panose="02010609000101010101" charset="-122"/>
              </a:endParaRPr>
            </a:p>
          </p:txBody>
        </p:sp>
      </p:grpSp>
      <p:grpSp>
        <p:nvGrpSpPr>
          <p:cNvPr id="10" name="组合 9"/>
          <p:cNvGrpSpPr/>
          <p:nvPr/>
        </p:nvGrpSpPr>
        <p:grpSpPr>
          <a:xfrm>
            <a:off x="7467600" y="3598636"/>
            <a:ext cx="457200" cy="1143000"/>
            <a:chOff x="7467600" y="3598636"/>
            <a:chExt cx="457200" cy="1143000"/>
          </a:xfrm>
        </p:grpSpPr>
        <p:sp>
          <p:nvSpPr>
            <p:cNvPr id="131" name="菱形 130"/>
            <p:cNvSpPr/>
            <p:nvPr/>
          </p:nvSpPr>
          <p:spPr>
            <a:xfrm>
              <a:off x="7467600" y="3598636"/>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p:cNvSpPr txBox="1"/>
            <p:nvPr/>
          </p:nvSpPr>
          <p:spPr>
            <a:xfrm>
              <a:off x="7522368" y="3874929"/>
              <a:ext cx="389850"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2</a:t>
              </a:r>
              <a:endParaRPr lang="zh-CN" altLang="en-US" sz="3200" dirty="0">
                <a:solidFill>
                  <a:schemeClr val="bg1"/>
                </a:solidFill>
                <a:latin typeface="汉仪菱心体简" panose="02010609000101010101" charset="-122"/>
                <a:ea typeface="汉仪菱心体简" panose="02010609000101010101" charset="-122"/>
              </a:endParaRPr>
            </a:p>
          </p:txBody>
        </p:sp>
      </p:grpSp>
      <p:grpSp>
        <p:nvGrpSpPr>
          <p:cNvPr id="11" name="组合 10"/>
          <p:cNvGrpSpPr/>
          <p:nvPr/>
        </p:nvGrpSpPr>
        <p:grpSpPr>
          <a:xfrm>
            <a:off x="7467600" y="5006522"/>
            <a:ext cx="457200" cy="1143000"/>
            <a:chOff x="7467600" y="5006522"/>
            <a:chExt cx="457200" cy="1143000"/>
          </a:xfrm>
        </p:grpSpPr>
        <p:sp>
          <p:nvSpPr>
            <p:cNvPr id="134" name="菱形 133"/>
            <p:cNvSpPr/>
            <p:nvPr/>
          </p:nvSpPr>
          <p:spPr>
            <a:xfrm>
              <a:off x="7467600" y="5006522"/>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7522368" y="5297329"/>
              <a:ext cx="389850"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3</a:t>
              </a:r>
              <a:endParaRPr lang="zh-CN" altLang="en-US" sz="3200" dirty="0">
                <a:solidFill>
                  <a:schemeClr val="bg1"/>
                </a:solidFill>
                <a:latin typeface="汉仪菱心体简" panose="02010609000101010101" charset="-122"/>
                <a:ea typeface="汉仪菱心体简" panose="02010609000101010101" charset="-122"/>
              </a:endParaRPr>
            </a:p>
          </p:txBody>
        </p:sp>
      </p:grpSp>
      <p:grpSp>
        <p:nvGrpSpPr>
          <p:cNvPr id="6" name="组合 5"/>
          <p:cNvGrpSpPr/>
          <p:nvPr/>
        </p:nvGrpSpPr>
        <p:grpSpPr>
          <a:xfrm>
            <a:off x="7767638" y="2180430"/>
            <a:ext cx="2846070" cy="1144800"/>
            <a:chOff x="7767638" y="2180430"/>
            <a:chExt cx="2846070" cy="1144800"/>
          </a:xfrm>
        </p:grpSpPr>
        <p:sp>
          <p:nvSpPr>
            <p:cNvPr id="129" name="任意多边形 128"/>
            <p:cNvSpPr/>
            <p:nvPr/>
          </p:nvSpPr>
          <p:spPr>
            <a:xfrm>
              <a:off x="7767638" y="2180430"/>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文本框 139"/>
            <p:cNvSpPr txBox="1"/>
            <p:nvPr/>
          </p:nvSpPr>
          <p:spPr>
            <a:xfrm flipH="1">
              <a:off x="8049997" y="2212067"/>
              <a:ext cx="2293538" cy="82994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Monitoring the process of the increase of length</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7767638" y="3588316"/>
            <a:ext cx="2846070" cy="1144800"/>
            <a:chOff x="7767638" y="3588316"/>
            <a:chExt cx="2846070" cy="1144800"/>
          </a:xfrm>
        </p:grpSpPr>
        <p:sp>
          <p:nvSpPr>
            <p:cNvPr id="132" name="任意多边形 131"/>
            <p:cNvSpPr/>
            <p:nvPr/>
          </p:nvSpPr>
          <p:spPr>
            <a:xfrm>
              <a:off x="7767638" y="3588316"/>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flipH="1">
              <a:off x="8049997" y="3634468"/>
              <a:ext cx="2421358" cy="1077218"/>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Send the value of length to </a:t>
              </a:r>
              <a:r>
                <a:rPr lang="en-US" altLang="zh-CN" sz="1600" b="1" dirty="0" err="1">
                  <a:solidFill>
                    <a:schemeClr val="bg1"/>
                  </a:solidFill>
                  <a:latin typeface="微软雅黑" panose="020B0503020204020204" pitchFamily="34" charset="-122"/>
                  <a:ea typeface="微软雅黑" panose="020B0503020204020204" pitchFamily="34" charset="-122"/>
                </a:rPr>
                <a:t>p_length</a:t>
              </a:r>
              <a:r>
                <a:rPr lang="en-US" altLang="zh-CN" sz="1600" b="1" dirty="0">
                  <a:solidFill>
                    <a:schemeClr val="bg1"/>
                  </a:solidFill>
                  <a:latin typeface="微软雅黑" panose="020B0503020204020204" pitchFamily="34" charset="-122"/>
                  <a:ea typeface="微软雅黑" panose="020B0503020204020204" pitchFamily="34" charset="-122"/>
                </a:rPr>
                <a:t> in order to avoid global variable</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7767638" y="4996202"/>
            <a:ext cx="2846070" cy="1144800"/>
            <a:chOff x="7767638" y="4996202"/>
            <a:chExt cx="2846070" cy="1144800"/>
          </a:xfrm>
        </p:grpSpPr>
        <p:sp>
          <p:nvSpPr>
            <p:cNvPr id="135" name="任意多边形 134"/>
            <p:cNvSpPr/>
            <p:nvPr/>
          </p:nvSpPr>
          <p:spPr>
            <a:xfrm>
              <a:off x="7767638" y="4996202"/>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文本框 141"/>
            <p:cNvSpPr txBox="1"/>
            <p:nvPr/>
          </p:nvSpPr>
          <p:spPr>
            <a:xfrm flipH="1">
              <a:off x="8049997" y="5027838"/>
              <a:ext cx="2293538" cy="830997"/>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Send the value of score so that it can be printed out </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pic>
        <p:nvPicPr>
          <p:cNvPr id="14" name="图片 13" descr="C:\Users\Lenovo\Desktop\source\debug.gifdebug"/>
          <p:cNvPicPr>
            <a:picLocks noChangeAspect="1"/>
          </p:cNvPicPr>
          <p:nvPr/>
        </p:nvPicPr>
        <p:blipFill>
          <a:blip r:embed="rId1"/>
          <a:srcRect/>
          <a:stretch>
            <a:fillRect/>
          </a:stretch>
        </p:blipFill>
        <p:spPr>
          <a:xfrm>
            <a:off x="132999" y="2130358"/>
            <a:ext cx="7273102" cy="4381500"/>
          </a:xfrm>
          <a:prstGeom prst="rect">
            <a:avLst/>
          </a:prstGeom>
        </p:spPr>
      </p:pic>
      <p:sp>
        <p:nvSpPr>
          <p:cNvPr id="2" name="文本框 1"/>
          <p:cNvSpPr txBox="1"/>
          <p:nvPr/>
        </p:nvSpPr>
        <p:spPr>
          <a:xfrm>
            <a:off x="8150942" y="708395"/>
            <a:ext cx="3519567" cy="646331"/>
          </a:xfrm>
          <a:prstGeom prst="rect">
            <a:avLst/>
          </a:prstGeom>
          <a:noFill/>
        </p:spPr>
        <p:txBody>
          <a:bodyPr wrap="square" rtlCol="0">
            <a:spAutoFit/>
          </a:bodyPr>
          <a:lstStyle/>
          <a:p>
            <a:r>
              <a:rPr lang="en-US" altLang="zh-CN" dirty="0">
                <a:solidFill>
                  <a:schemeClr val="bg1"/>
                </a:solidFill>
              </a:rPr>
              <a:t>Here is another page of debugging2.0 which is concealed</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advClick="0" advTm="0">
        <p14:prism dir="u"/>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60000">
                                          <p:cBhvr additive="base">
                                            <p:cTn id="7" dur="500" fill="hold"/>
                                            <p:tgtEl>
                                              <p:spTgt spid="39"/>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40000">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14:bounceEnd="40000">
                                          <p:cBhvr additive="base">
                                            <p:cTn id="12"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13" dur="7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750"/>
                                            <p:tgtEl>
                                              <p:spTgt spid="6"/>
                                            </p:tgtEl>
                                          </p:cBhvr>
                                        </p:animEffect>
                                      </p:childTnLst>
                                    </p:cTn>
                                  </p:par>
                                </p:childTnLst>
                              </p:cTn>
                            </p:par>
                            <p:par>
                              <p:cTn id="18" fill="hold">
                                <p:stCondLst>
                                  <p:cond delay="2500"/>
                                </p:stCondLst>
                                <p:childTnLst>
                                  <p:par>
                                    <p:cTn id="19" presetID="2" presetClass="entr" presetSubtype="2" fill="hold" nodeType="afterEffect" p14:presetBounceEnd="40000">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14:bounceEnd="40000">
                                          <p:cBhvr additive="base">
                                            <p:cTn id="21"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750"/>
                                            <p:tgtEl>
                                              <p:spTgt spid="7"/>
                                            </p:tgtEl>
                                          </p:cBhvr>
                                        </p:animEffect>
                                      </p:childTnLst>
                                    </p:cTn>
                                  </p:par>
                                </p:childTnLst>
                              </p:cTn>
                            </p:par>
                            <p:par>
                              <p:cTn id="27" fill="hold">
                                <p:stCondLst>
                                  <p:cond delay="4500"/>
                                </p:stCondLst>
                                <p:childTnLst>
                                  <p:par>
                                    <p:cTn id="28" presetID="2" presetClass="entr" presetSubtype="2" fill="hold" nodeType="afterEffect" p14:presetBounceEnd="40000">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14:bounceEnd="40000">
                                          <p:cBhvr additive="base">
                                            <p:cTn id="30" dur="75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31" dur="75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2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1+#ppt_w/2"/>
                                              </p:val>
                                            </p:tav>
                                            <p:tav tm="100000">
                                              <p:val>
                                                <p:strVal val="#ppt_x"/>
                                              </p:val>
                                            </p:tav>
                                          </p:tavLst>
                                        </p:anim>
                                        <p:anim calcmode="lin" valueType="num">
                                          <p:cBhvr additive="base">
                                            <p:cTn id="13" dur="7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750"/>
                                            <p:tgtEl>
                                              <p:spTgt spid="6"/>
                                            </p:tgtEl>
                                          </p:cBhvr>
                                        </p:animEffect>
                                      </p:childTnLst>
                                    </p:cTn>
                                  </p:par>
                                </p:childTnLst>
                              </p:cTn>
                            </p:par>
                            <p:par>
                              <p:cTn id="18" fill="hold">
                                <p:stCondLst>
                                  <p:cond delay="2500"/>
                                </p:stCondLst>
                                <p:childTnLst>
                                  <p:par>
                                    <p:cTn id="19" presetID="2" presetClass="entr" presetSubtype="2"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750" fill="hold"/>
                                            <p:tgtEl>
                                              <p:spTgt spid="10"/>
                                            </p:tgtEl>
                                            <p:attrNameLst>
                                              <p:attrName>ppt_x</p:attrName>
                                            </p:attrNameLst>
                                          </p:cBhvr>
                                          <p:tavLst>
                                            <p:tav tm="0">
                                              <p:val>
                                                <p:strVal val="1+#ppt_w/2"/>
                                              </p:val>
                                            </p:tav>
                                            <p:tav tm="100000">
                                              <p:val>
                                                <p:strVal val="#ppt_x"/>
                                              </p:val>
                                            </p:tav>
                                          </p:tavLst>
                                        </p:anim>
                                        <p:anim calcmode="lin" valueType="num">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750"/>
                                            <p:tgtEl>
                                              <p:spTgt spid="7"/>
                                            </p:tgtEl>
                                          </p:cBhvr>
                                        </p:animEffect>
                                      </p:childTnLst>
                                    </p:cTn>
                                  </p:par>
                                </p:childTnLst>
                              </p:cTn>
                            </p:par>
                            <p:par>
                              <p:cTn id="27" fill="hold">
                                <p:stCondLst>
                                  <p:cond delay="4500"/>
                                </p:stCondLst>
                                <p:childTnLst>
                                  <p:par>
                                    <p:cTn id="28" presetID="2" presetClass="entr" presetSubtype="2"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22" presetClass="entr" presetSubtype="8"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41769" y="191472"/>
            <a:ext cx="5280452" cy="1561128"/>
            <a:chOff x="141769" y="191472"/>
            <a:chExt cx="5280452" cy="1561128"/>
          </a:xfrm>
        </p:grpSpPr>
        <p:sp>
          <p:nvSpPr>
            <p:cNvPr id="40" name="任意多边形 39"/>
            <p:cNvSpPr/>
            <p:nvPr/>
          </p:nvSpPr>
          <p:spPr>
            <a:xfrm rot="20047423">
              <a:off x="141769" y="328673"/>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288624" y="191472"/>
              <a:ext cx="5133597" cy="1561128"/>
              <a:chOff x="288624" y="191472"/>
              <a:chExt cx="5133597" cy="1561128"/>
            </a:xfrm>
          </p:grpSpPr>
          <p:sp>
            <p:nvSpPr>
              <p:cNvPr id="45" name="任意多边形 44"/>
              <p:cNvSpPr/>
              <p:nvPr/>
            </p:nvSpPr>
            <p:spPr>
              <a:xfrm>
                <a:off x="784752" y="191472"/>
                <a:ext cx="4637469" cy="975705"/>
              </a:xfrm>
              <a:custGeom>
                <a:avLst/>
                <a:gdLst>
                  <a:gd name="connsiteX0" fmla="*/ 0 w 5863772"/>
                  <a:gd name="connsiteY0" fmla="*/ 0 h 1233714"/>
                  <a:gd name="connsiteX1" fmla="*/ 1045029 w 5863772"/>
                  <a:gd name="connsiteY1" fmla="*/ 0 h 1233714"/>
                  <a:gd name="connsiteX2" fmla="*/ 1683658 w 5863772"/>
                  <a:gd name="connsiteY2" fmla="*/ 435429 h 1233714"/>
                  <a:gd name="connsiteX3" fmla="*/ 2547939 w 5863772"/>
                  <a:gd name="connsiteY3" fmla="*/ 435429 h 1233714"/>
                  <a:gd name="connsiteX4" fmla="*/ 2615669 w 5863772"/>
                  <a:gd name="connsiteY4" fmla="*/ 544285 h 1233714"/>
                  <a:gd name="connsiteX5" fmla="*/ 4147501 w 5863772"/>
                  <a:gd name="connsiteY5" fmla="*/ 544285 h 1233714"/>
                  <a:gd name="connsiteX6" fmla="*/ 4215232 w 5863772"/>
                  <a:gd name="connsiteY6" fmla="*/ 435429 h 1233714"/>
                  <a:gd name="connsiteX7" fmla="*/ 5123543 w 5863772"/>
                  <a:gd name="connsiteY7" fmla="*/ 435429 h 1233714"/>
                  <a:gd name="connsiteX8" fmla="*/ 5863772 w 5863772"/>
                  <a:gd name="connsiteY8" fmla="*/ 1233714 h 1233714"/>
                  <a:gd name="connsiteX9" fmla="*/ 5259842 w 5863772"/>
                  <a:gd name="connsiteY9" fmla="*/ 1233714 h 1233714"/>
                  <a:gd name="connsiteX10" fmla="*/ 5239204 w 5863772"/>
                  <a:gd name="connsiteY10" fmla="*/ 1151164 h 1233714"/>
                  <a:gd name="connsiteX11" fmla="*/ 4737554 w 5863772"/>
                  <a:gd name="connsiteY11" fmla="*/ 1151164 h 1233714"/>
                  <a:gd name="connsiteX12" fmla="*/ 4716917 w 5863772"/>
                  <a:gd name="connsiteY12" fmla="*/ 1233714 h 1233714"/>
                  <a:gd name="connsiteX13" fmla="*/ 846179 w 5863772"/>
                  <a:gd name="connsiteY13" fmla="*/ 1233714 h 1233714"/>
                  <a:gd name="connsiteX14" fmla="*/ 867384 w 5863772"/>
                  <a:gd name="connsiteY14" fmla="*/ 1165404 h 1233714"/>
                  <a:gd name="connsiteX15" fmla="*/ 885371 w 5863772"/>
                  <a:gd name="connsiteY15" fmla="*/ 986971 h 1233714"/>
                  <a:gd name="connsiteX16" fmla="*/ 0 w 5863772"/>
                  <a:gd name="connsiteY16" fmla="*/ 10160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1233714">
                    <a:moveTo>
                      <a:pt x="0" y="0"/>
                    </a:moveTo>
                    <a:lnTo>
                      <a:pt x="1045029" y="0"/>
                    </a:lnTo>
                    <a:lnTo>
                      <a:pt x="1683658" y="435429"/>
                    </a:lnTo>
                    <a:lnTo>
                      <a:pt x="2547939" y="435429"/>
                    </a:lnTo>
                    <a:lnTo>
                      <a:pt x="2615669" y="544285"/>
                    </a:lnTo>
                    <a:lnTo>
                      <a:pt x="4147501" y="544285"/>
                    </a:lnTo>
                    <a:lnTo>
                      <a:pt x="4215232" y="435429"/>
                    </a:lnTo>
                    <a:lnTo>
                      <a:pt x="5123543" y="435429"/>
                    </a:lnTo>
                    <a:lnTo>
                      <a:pt x="5863772" y="1233714"/>
                    </a:lnTo>
                    <a:lnTo>
                      <a:pt x="5259842" y="1233714"/>
                    </a:lnTo>
                    <a:lnTo>
                      <a:pt x="5239204" y="1151164"/>
                    </a:lnTo>
                    <a:lnTo>
                      <a:pt x="4737554" y="1151164"/>
                    </a:lnTo>
                    <a:lnTo>
                      <a:pt x="4716917" y="1233714"/>
                    </a:lnTo>
                    <a:lnTo>
                      <a:pt x="846179" y="1233714"/>
                    </a:lnTo>
                    <a:lnTo>
                      <a:pt x="867384" y="1165404"/>
                    </a:lnTo>
                    <a:cubicBezTo>
                      <a:pt x="879178" y="1107769"/>
                      <a:pt x="885371" y="1048093"/>
                      <a:pt x="885371" y="986971"/>
                    </a:cubicBezTo>
                    <a:cubicBezTo>
                      <a:pt x="885371" y="497994"/>
                      <a:pt x="488977" y="101600"/>
                      <a:pt x="0" y="101600"/>
                    </a:cubicBezTo>
                    <a:close/>
                  </a:path>
                </a:pathLst>
              </a:custGeom>
              <a:no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784752" y="1300568"/>
                <a:ext cx="4637469" cy="452032"/>
              </a:xfrm>
              <a:custGeom>
                <a:avLst/>
                <a:gdLst>
                  <a:gd name="connsiteX0" fmla="*/ 777375 w 5863772"/>
                  <a:gd name="connsiteY0" fmla="*/ 0 h 571564"/>
                  <a:gd name="connsiteX1" fmla="*/ 2715369 w 5863772"/>
                  <a:gd name="connsiteY1" fmla="*/ 0 h 571564"/>
                  <a:gd name="connsiteX2" fmla="*/ 2836777 w 5863772"/>
                  <a:gd name="connsiteY2" fmla="*/ 112079 h 571564"/>
                  <a:gd name="connsiteX3" fmla="*/ 4304640 w 5863772"/>
                  <a:gd name="connsiteY3" fmla="*/ 112079 h 571564"/>
                  <a:gd name="connsiteX4" fmla="*/ 4426049 w 5863772"/>
                  <a:gd name="connsiteY4" fmla="*/ 0 h 571564"/>
                  <a:gd name="connsiteX5" fmla="*/ 5863772 w 5863772"/>
                  <a:gd name="connsiteY5" fmla="*/ 0 h 571564"/>
                  <a:gd name="connsiteX6" fmla="*/ 5863772 w 5863772"/>
                  <a:gd name="connsiteY6" fmla="*/ 371992 h 571564"/>
                  <a:gd name="connsiteX7" fmla="*/ 5233862 w 5863772"/>
                  <a:gd name="connsiteY7" fmla="*/ 371992 h 571564"/>
                  <a:gd name="connsiteX8" fmla="*/ 5017678 w 5863772"/>
                  <a:gd name="connsiteY8" fmla="*/ 571564 h 571564"/>
                  <a:gd name="connsiteX9" fmla="*/ 4397577 w 5863772"/>
                  <a:gd name="connsiteY9" fmla="*/ 571564 h 571564"/>
                  <a:gd name="connsiteX10" fmla="*/ 4107589 w 5863772"/>
                  <a:gd name="connsiteY10" fmla="*/ 303860 h 571564"/>
                  <a:gd name="connsiteX11" fmla="*/ 1756183 w 5863772"/>
                  <a:gd name="connsiteY11" fmla="*/ 303860 h 571564"/>
                  <a:gd name="connsiteX12" fmla="*/ 1466196 w 5863772"/>
                  <a:gd name="connsiteY12" fmla="*/ 571564 h 571564"/>
                  <a:gd name="connsiteX13" fmla="*/ 151787 w 5863772"/>
                  <a:gd name="connsiteY13" fmla="*/ 571564 h 571564"/>
                  <a:gd name="connsiteX14" fmla="*/ 0 w 5863772"/>
                  <a:gd name="connsiteY14" fmla="*/ 475220 h 571564"/>
                  <a:gd name="connsiteX15" fmla="*/ 0 w 5863772"/>
                  <a:gd name="connsiteY15" fmla="*/ 469963 h 571564"/>
                  <a:gd name="connsiteX16" fmla="*/ 734164 w 5863772"/>
                  <a:gd name="connsiteY16" fmla="*/ 79612 h 57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571564">
                    <a:moveTo>
                      <a:pt x="777375" y="0"/>
                    </a:moveTo>
                    <a:lnTo>
                      <a:pt x="2715369" y="0"/>
                    </a:lnTo>
                    <a:lnTo>
                      <a:pt x="2836777" y="112079"/>
                    </a:lnTo>
                    <a:lnTo>
                      <a:pt x="4304640" y="112079"/>
                    </a:lnTo>
                    <a:lnTo>
                      <a:pt x="4426049" y="0"/>
                    </a:lnTo>
                    <a:lnTo>
                      <a:pt x="5863772" y="0"/>
                    </a:lnTo>
                    <a:lnTo>
                      <a:pt x="5863772" y="371992"/>
                    </a:lnTo>
                    <a:lnTo>
                      <a:pt x="5233862" y="371992"/>
                    </a:lnTo>
                    <a:lnTo>
                      <a:pt x="5017678" y="571564"/>
                    </a:lnTo>
                    <a:lnTo>
                      <a:pt x="4397577" y="571564"/>
                    </a:lnTo>
                    <a:lnTo>
                      <a:pt x="4107589" y="303860"/>
                    </a:lnTo>
                    <a:lnTo>
                      <a:pt x="1756183" y="303860"/>
                    </a:lnTo>
                    <a:lnTo>
                      <a:pt x="1466196" y="571564"/>
                    </a:lnTo>
                    <a:lnTo>
                      <a:pt x="151787" y="571564"/>
                    </a:lnTo>
                    <a:lnTo>
                      <a:pt x="0" y="475220"/>
                    </a:lnTo>
                    <a:lnTo>
                      <a:pt x="0" y="469963"/>
                    </a:lnTo>
                    <a:cubicBezTo>
                      <a:pt x="305611" y="469963"/>
                      <a:pt x="575056" y="315122"/>
                      <a:pt x="734164" y="79612"/>
                    </a:cubicBezTo>
                    <a:close/>
                  </a:path>
                </a:pathLst>
              </a:custGeom>
              <a:noFill/>
              <a:ln w="285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7" name="任意多边形 46"/>
              <p:cNvSpPr/>
              <p:nvPr/>
            </p:nvSpPr>
            <p:spPr>
              <a:xfrm>
                <a:off x="4228417" y="471270"/>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67673" y="654577"/>
                <a:ext cx="634158" cy="634158"/>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288624" y="475527"/>
                <a:ext cx="992256" cy="992256"/>
                <a:chOff x="813435" y="4187372"/>
                <a:chExt cx="1292678" cy="1292678"/>
              </a:xfrm>
              <a:noFill/>
            </p:grpSpPr>
            <p:sp>
              <p:nvSpPr>
                <p:cNvPr id="52" name="圆角矩形 51"/>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1584416" y="587553"/>
                <a:ext cx="3147015" cy="584775"/>
              </a:xfrm>
              <a:prstGeom prst="rect">
                <a:avLst/>
              </a:prstGeom>
              <a:noFill/>
            </p:spPr>
            <p:txBody>
              <a:bodyPr wrap="none" rtlCol="0">
                <a:spAutoFit/>
              </a:bodyPr>
              <a:lstStyle/>
              <a:p>
                <a:r>
                  <a:rPr lang="en-US" altLang="zh-CN" sz="3200">
                    <a:solidFill>
                      <a:schemeClr val="bg1"/>
                    </a:solidFill>
                    <a:latin typeface="汉仪菱心体简" panose="02010609000101010101" charset="-122"/>
                    <a:ea typeface="汉仪菱心体简" panose="02010609000101010101" charset="-122"/>
                  </a:rPr>
                  <a:t>Debugging2.0</a:t>
                </a:r>
                <a:endParaRPr lang="zh-CN" altLang="en-US" sz="3200" dirty="0">
                  <a:solidFill>
                    <a:schemeClr val="bg1"/>
                  </a:solidFill>
                  <a:latin typeface="汉仪菱心体简" panose="02010609000101010101" charset="-122"/>
                  <a:ea typeface="汉仪菱心体简" panose="02010609000101010101" charset="-122"/>
                </a:endParaRPr>
              </a:p>
            </p:txBody>
          </p:sp>
          <p:sp>
            <p:nvSpPr>
              <p:cNvPr id="51" name="任意多边形 50"/>
              <p:cNvSpPr/>
              <p:nvPr/>
            </p:nvSpPr>
            <p:spPr>
              <a:xfrm>
                <a:off x="4246973" y="469257"/>
                <a:ext cx="443330"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solidFill>
                <a:schemeClr val="bg1">
                  <a:lumMod val="75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626183" y="780063"/>
              <a:ext cx="378259" cy="369903"/>
              <a:chOff x="137478" y="159965"/>
              <a:chExt cx="451977" cy="441992"/>
            </a:xfrm>
          </p:grpSpPr>
          <p:sp>
            <p:nvSpPr>
              <p:cNvPr id="43" name="Freeform 60"/>
              <p:cNvSpPr/>
              <p:nvPr/>
            </p:nvSpPr>
            <p:spPr bwMode="auto">
              <a:xfrm>
                <a:off x="137478" y="159965"/>
                <a:ext cx="241407" cy="441992"/>
              </a:xfrm>
              <a:custGeom>
                <a:avLst/>
                <a:gdLst>
                  <a:gd name="T0" fmla="*/ 0 w 1993"/>
                  <a:gd name="T1" fmla="*/ 0 h 3650"/>
                  <a:gd name="T2" fmla="*/ 0 w 1993"/>
                  <a:gd name="T3" fmla="*/ 2147483646 h 3650"/>
                  <a:gd name="T4" fmla="*/ 2147483646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solidFill>
                <a:schemeClr val="bg1"/>
              </a:solidFill>
              <a:ln>
                <a:noFill/>
              </a:ln>
            </p:spPr>
            <p:txBody>
              <a:bodyPr/>
              <a:lstStyle/>
              <a:p>
                <a:endParaRPr lang="zh-CN" altLang="en-US"/>
              </a:p>
            </p:txBody>
          </p:sp>
          <p:sp>
            <p:nvSpPr>
              <p:cNvPr id="44" name="Freeform 61"/>
              <p:cNvSpPr/>
              <p:nvPr/>
            </p:nvSpPr>
            <p:spPr bwMode="auto">
              <a:xfrm>
                <a:off x="245259" y="191976"/>
                <a:ext cx="344196" cy="409981"/>
              </a:xfrm>
              <a:custGeom>
                <a:avLst/>
                <a:gdLst>
                  <a:gd name="T0" fmla="*/ 2147483646 w 2842"/>
                  <a:gd name="T1" fmla="*/ 0 h 3385"/>
                  <a:gd name="T2" fmla="*/ 2147483646 w 2842"/>
                  <a:gd name="T3" fmla="*/ 2147483646 h 3385"/>
                  <a:gd name="T4" fmla="*/ 2147483646 w 2842"/>
                  <a:gd name="T5" fmla="*/ 2147483646 h 3385"/>
                  <a:gd name="T6" fmla="*/ 2147483646 w 2842"/>
                  <a:gd name="T7" fmla="*/ 2147483646 h 3385"/>
                  <a:gd name="T8" fmla="*/ 0 w 2842"/>
                  <a:gd name="T9" fmla="*/ 2147483646 h 3385"/>
                  <a:gd name="T10" fmla="*/ 2147483646 w 2842"/>
                  <a:gd name="T11" fmla="*/ 2147483646 h 3385"/>
                  <a:gd name="T12" fmla="*/ 2147483646 w 2842"/>
                  <a:gd name="T13" fmla="*/ 2147483646 h 3385"/>
                  <a:gd name="T14" fmla="*/ 2147483646 w 2842"/>
                  <a:gd name="T15" fmla="*/ 2147483646 h 3385"/>
                  <a:gd name="T16" fmla="*/ 2147483646 w 2842"/>
                  <a:gd name="T17" fmla="*/ 2147483646 h 3385"/>
                  <a:gd name="T18" fmla="*/ 2147483646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solidFill>
                <a:schemeClr val="bg1"/>
              </a:solidFill>
              <a:ln>
                <a:noFill/>
              </a:ln>
            </p:spPr>
            <p:txBody>
              <a:bodyPr/>
              <a:lstStyle/>
              <a:p>
                <a:endParaRPr lang="zh-CN" altLang="en-US"/>
              </a:p>
            </p:txBody>
          </p:sp>
        </p:grpSp>
      </p:grpSp>
      <p:grpSp>
        <p:nvGrpSpPr>
          <p:cNvPr id="9" name="组合 8"/>
          <p:cNvGrpSpPr/>
          <p:nvPr/>
        </p:nvGrpSpPr>
        <p:grpSpPr>
          <a:xfrm>
            <a:off x="7748694" y="2581924"/>
            <a:ext cx="457200" cy="1143000"/>
            <a:chOff x="7467600" y="2190750"/>
            <a:chExt cx="457200" cy="1143000"/>
          </a:xfrm>
        </p:grpSpPr>
        <p:sp>
          <p:nvSpPr>
            <p:cNvPr id="4" name="菱形 3"/>
            <p:cNvSpPr/>
            <p:nvPr/>
          </p:nvSpPr>
          <p:spPr>
            <a:xfrm>
              <a:off x="7467600" y="2190750"/>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p:cNvSpPr txBox="1"/>
            <p:nvPr/>
          </p:nvSpPr>
          <p:spPr>
            <a:xfrm>
              <a:off x="7551397" y="2496071"/>
              <a:ext cx="320922"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1</a:t>
              </a:r>
              <a:endParaRPr lang="zh-CN" altLang="en-US" sz="3200" dirty="0">
                <a:solidFill>
                  <a:schemeClr val="bg1"/>
                </a:solidFill>
                <a:latin typeface="汉仪菱心体简" panose="02010609000101010101" charset="-122"/>
                <a:ea typeface="汉仪菱心体简" panose="02010609000101010101" charset="-122"/>
              </a:endParaRPr>
            </a:p>
          </p:txBody>
        </p:sp>
      </p:grpSp>
      <p:grpSp>
        <p:nvGrpSpPr>
          <p:cNvPr id="10" name="组合 9"/>
          <p:cNvGrpSpPr/>
          <p:nvPr/>
        </p:nvGrpSpPr>
        <p:grpSpPr>
          <a:xfrm>
            <a:off x="7744070" y="4663461"/>
            <a:ext cx="457200" cy="1143000"/>
            <a:chOff x="7467600" y="3598636"/>
            <a:chExt cx="457200" cy="1143000"/>
          </a:xfrm>
        </p:grpSpPr>
        <p:sp>
          <p:nvSpPr>
            <p:cNvPr id="131" name="菱形 130"/>
            <p:cNvSpPr/>
            <p:nvPr/>
          </p:nvSpPr>
          <p:spPr>
            <a:xfrm>
              <a:off x="7467600" y="3598636"/>
              <a:ext cx="457200" cy="1143000"/>
            </a:xfrm>
            <a:prstGeom prst="diamond">
              <a:avLst/>
            </a:prstGeom>
            <a:no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p:cNvSpPr txBox="1"/>
            <p:nvPr/>
          </p:nvSpPr>
          <p:spPr>
            <a:xfrm>
              <a:off x="7522368" y="3874929"/>
              <a:ext cx="389850"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2</a:t>
              </a:r>
              <a:endParaRPr lang="zh-CN" altLang="en-US" sz="3200" dirty="0">
                <a:solidFill>
                  <a:schemeClr val="bg1"/>
                </a:solidFill>
                <a:latin typeface="汉仪菱心体简" panose="02010609000101010101" charset="-122"/>
                <a:ea typeface="汉仪菱心体简" panose="02010609000101010101" charset="-122"/>
              </a:endParaRPr>
            </a:p>
          </p:txBody>
        </p:sp>
      </p:grpSp>
      <p:grpSp>
        <p:nvGrpSpPr>
          <p:cNvPr id="6" name="组合 5"/>
          <p:cNvGrpSpPr/>
          <p:nvPr/>
        </p:nvGrpSpPr>
        <p:grpSpPr>
          <a:xfrm>
            <a:off x="8058538" y="2593385"/>
            <a:ext cx="2846070" cy="1144800"/>
            <a:chOff x="7767638" y="2180430"/>
            <a:chExt cx="2846070" cy="1144800"/>
          </a:xfrm>
        </p:grpSpPr>
        <p:sp>
          <p:nvSpPr>
            <p:cNvPr id="129" name="任意多边形 128"/>
            <p:cNvSpPr/>
            <p:nvPr/>
          </p:nvSpPr>
          <p:spPr>
            <a:xfrm>
              <a:off x="7767638" y="2180430"/>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文本框 139"/>
            <p:cNvSpPr txBox="1"/>
            <p:nvPr/>
          </p:nvSpPr>
          <p:spPr>
            <a:xfrm flipH="1">
              <a:off x="8049997" y="2212068"/>
              <a:ext cx="2228780" cy="1077218"/>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Use the debugger to simulate the process of “score++‘’</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8049997" y="4650199"/>
            <a:ext cx="3973873" cy="1406471"/>
            <a:chOff x="7767638" y="3588316"/>
            <a:chExt cx="2962131" cy="1144800"/>
          </a:xfrm>
        </p:grpSpPr>
        <p:sp>
          <p:nvSpPr>
            <p:cNvPr id="132" name="任意多边形 131"/>
            <p:cNvSpPr/>
            <p:nvPr/>
          </p:nvSpPr>
          <p:spPr>
            <a:xfrm>
              <a:off x="7767638" y="3588316"/>
              <a:ext cx="2846070" cy="1144800"/>
            </a:xfrm>
            <a:custGeom>
              <a:avLst/>
              <a:gdLst>
                <a:gd name="connsiteX0" fmla="*/ 0 w 2846070"/>
                <a:gd name="connsiteY0" fmla="*/ 0 h 1144800"/>
                <a:gd name="connsiteX1" fmla="*/ 2617470 w 2846070"/>
                <a:gd name="connsiteY1" fmla="*/ 0 h 1144800"/>
                <a:gd name="connsiteX2" fmla="*/ 2617470 w 2846070"/>
                <a:gd name="connsiteY2" fmla="*/ 900 h 1144800"/>
                <a:gd name="connsiteX3" fmla="*/ 2846070 w 2846070"/>
                <a:gd name="connsiteY3" fmla="*/ 572400 h 1144800"/>
                <a:gd name="connsiteX4" fmla="*/ 2617470 w 2846070"/>
                <a:gd name="connsiteY4" fmla="*/ 1143900 h 1144800"/>
                <a:gd name="connsiteX5" fmla="*/ 2617470 w 2846070"/>
                <a:gd name="connsiteY5" fmla="*/ 1144800 h 1144800"/>
                <a:gd name="connsiteX6" fmla="*/ 0 w 2846070"/>
                <a:gd name="connsiteY6" fmla="*/ 1144800 h 1144800"/>
                <a:gd name="connsiteX7" fmla="*/ 0 w 2846070"/>
                <a:gd name="connsiteY7" fmla="*/ 1142710 h 1144800"/>
                <a:gd name="connsiteX8" fmla="*/ 476 w 2846070"/>
                <a:gd name="connsiteY8" fmla="*/ 1143900 h 1144800"/>
                <a:gd name="connsiteX9" fmla="*/ 229076 w 2846070"/>
                <a:gd name="connsiteY9" fmla="*/ 572400 h 1144800"/>
                <a:gd name="connsiteX10" fmla="*/ 476 w 2846070"/>
                <a:gd name="connsiteY10" fmla="*/ 900 h 1144800"/>
                <a:gd name="connsiteX11" fmla="*/ 0 w 2846070"/>
                <a:gd name="connsiteY11" fmla="*/ 2090 h 11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6070" h="1144800">
                  <a:moveTo>
                    <a:pt x="0" y="0"/>
                  </a:moveTo>
                  <a:lnTo>
                    <a:pt x="2617470" y="0"/>
                  </a:lnTo>
                  <a:lnTo>
                    <a:pt x="2617470" y="900"/>
                  </a:lnTo>
                  <a:lnTo>
                    <a:pt x="2846070" y="572400"/>
                  </a:lnTo>
                  <a:lnTo>
                    <a:pt x="2617470" y="1143900"/>
                  </a:lnTo>
                  <a:lnTo>
                    <a:pt x="2617470" y="1144800"/>
                  </a:lnTo>
                  <a:lnTo>
                    <a:pt x="0" y="1144800"/>
                  </a:lnTo>
                  <a:lnTo>
                    <a:pt x="0" y="1142710"/>
                  </a:lnTo>
                  <a:lnTo>
                    <a:pt x="476" y="1143900"/>
                  </a:lnTo>
                  <a:lnTo>
                    <a:pt x="229076" y="572400"/>
                  </a:lnTo>
                  <a:lnTo>
                    <a:pt x="476" y="900"/>
                  </a:lnTo>
                  <a:lnTo>
                    <a:pt x="0" y="209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flipH="1">
              <a:off x="7973678" y="3634468"/>
              <a:ext cx="2756091" cy="876804"/>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Monitoring sending values to other functional parts like “</a:t>
              </a:r>
              <a:r>
                <a:rPr lang="en-US" altLang="zh-CN" sz="1600" b="1" dirty="0" err="1">
                  <a:solidFill>
                    <a:schemeClr val="bg1"/>
                  </a:solidFill>
                  <a:latin typeface="微软雅黑" panose="020B0503020204020204" pitchFamily="34" charset="-122"/>
                  <a:ea typeface="微软雅黑" panose="020B0503020204020204" pitchFamily="34" charset="-122"/>
                </a:rPr>
                <a:t>change_score”;”move</a:t>
              </a:r>
              <a:r>
                <a:rPr lang="en-US" altLang="zh-CN" sz="1600" b="1" dirty="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en-US" altLang="zh-CN" sz="1600" b="1" dirty="0">
                  <a:solidFill>
                    <a:schemeClr val="bg1"/>
                  </a:solidFill>
                  <a:latin typeface="微软雅黑" panose="020B0503020204020204" pitchFamily="34" charset="-122"/>
                  <a:ea typeface="微软雅黑" panose="020B0503020204020204" pitchFamily="34" charset="-122"/>
                </a:rPr>
                <a:t>The feedback is promising.</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130" y="1939766"/>
            <a:ext cx="7257572" cy="48057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0">
        <p14:prism dir="u"/>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60000">
                                          <p:cBhvr additive="base">
                                            <p:cTn id="7" dur="500" fill="hold"/>
                                            <p:tgtEl>
                                              <p:spTgt spid="39"/>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40000">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14:bounceEnd="40000">
                                          <p:cBhvr additive="base">
                                            <p:cTn id="12" dur="75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13" dur="7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750"/>
                                            <p:tgtEl>
                                              <p:spTgt spid="6"/>
                                            </p:tgtEl>
                                          </p:cBhvr>
                                        </p:animEffect>
                                      </p:childTnLst>
                                    </p:cTn>
                                  </p:par>
                                </p:childTnLst>
                              </p:cTn>
                            </p:par>
                            <p:par>
                              <p:cTn id="18" fill="hold">
                                <p:stCondLst>
                                  <p:cond delay="2500"/>
                                </p:stCondLst>
                                <p:childTnLst>
                                  <p:par>
                                    <p:cTn id="19" presetID="2" presetClass="entr" presetSubtype="2" fill="hold" nodeType="afterEffect" p14:presetBounceEnd="40000">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14:bounceEnd="40000">
                                          <p:cBhvr additive="base">
                                            <p:cTn id="21" dur="75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1+#ppt_w/2"/>
                                              </p:val>
                                            </p:tav>
                                            <p:tav tm="100000">
                                              <p:val>
                                                <p:strVal val="#ppt_x"/>
                                              </p:val>
                                            </p:tav>
                                          </p:tavLst>
                                        </p:anim>
                                        <p:anim calcmode="lin" valueType="num">
                                          <p:cBhvr additive="base">
                                            <p:cTn id="13" dur="7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750"/>
                                            <p:tgtEl>
                                              <p:spTgt spid="6"/>
                                            </p:tgtEl>
                                          </p:cBhvr>
                                        </p:animEffect>
                                      </p:childTnLst>
                                    </p:cTn>
                                  </p:par>
                                </p:childTnLst>
                              </p:cTn>
                            </p:par>
                            <p:par>
                              <p:cTn id="18" fill="hold">
                                <p:stCondLst>
                                  <p:cond delay="2500"/>
                                </p:stCondLst>
                                <p:childTnLst>
                                  <p:par>
                                    <p:cTn id="19" presetID="2" presetClass="entr" presetSubtype="2"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750" fill="hold"/>
                                            <p:tgtEl>
                                              <p:spTgt spid="10"/>
                                            </p:tgtEl>
                                            <p:attrNameLst>
                                              <p:attrName>ppt_x</p:attrName>
                                            </p:attrNameLst>
                                          </p:cBhvr>
                                          <p:tavLst>
                                            <p:tav tm="0">
                                              <p:val>
                                                <p:strVal val="1+#ppt_w/2"/>
                                              </p:val>
                                            </p:tav>
                                            <p:tav tm="100000">
                                              <p:val>
                                                <p:strVal val="#ppt_x"/>
                                              </p:val>
                                            </p:tav>
                                          </p:tavLst>
                                        </p:anim>
                                        <p:anim calcmode="lin" valueType="num">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2"/>
          <p:cNvSpPr>
            <a:spLocks noChangeArrowheads="1"/>
          </p:cNvSpPr>
          <p:nvPr/>
        </p:nvSpPr>
        <p:spPr bwMode="auto">
          <a:xfrm>
            <a:off x="7563900" y="2526822"/>
            <a:ext cx="2853100" cy="2796479"/>
          </a:xfrm>
          <a:prstGeom prst="roundRect">
            <a:avLst>
              <a:gd name="adj" fmla="val 406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ln>
          <a:effectLst/>
        </p:spPr>
        <p:txBody>
          <a:bodyPr vert="horz" wrap="none" lIns="91419" tIns="45709" rIns="91419" bIns="45709" numCol="1" anchor="ctr" anchorCtr="0" compatLnSpc="1"/>
          <a:lstStyle/>
          <a:p>
            <a:pPr algn="ctr">
              <a:lnSpc>
                <a:spcPct val="150000"/>
              </a:lnSpc>
              <a:buClr>
                <a:srgbClr val="007EEA"/>
              </a:buClr>
              <a:defRPr/>
            </a:pPr>
            <a:endParaRPr lang="zh-CN" altLang="en-US" sz="1600" kern="0" dirty="0">
              <a:solidFill>
                <a:srgbClr val="00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41769" y="191472"/>
            <a:ext cx="5280452" cy="1561128"/>
            <a:chOff x="141769" y="191472"/>
            <a:chExt cx="5280452" cy="1561128"/>
          </a:xfrm>
        </p:grpSpPr>
        <p:sp>
          <p:nvSpPr>
            <p:cNvPr id="26" name="任意多边形 39"/>
            <p:cNvSpPr/>
            <p:nvPr/>
          </p:nvSpPr>
          <p:spPr>
            <a:xfrm rot="20047423">
              <a:off x="141769" y="328673"/>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288624" y="191472"/>
              <a:ext cx="5133597" cy="1561128"/>
              <a:chOff x="288624" y="191472"/>
              <a:chExt cx="5133597" cy="1561128"/>
            </a:xfrm>
          </p:grpSpPr>
          <p:sp>
            <p:nvSpPr>
              <p:cNvPr id="31" name="任意多边形 44"/>
              <p:cNvSpPr/>
              <p:nvPr/>
            </p:nvSpPr>
            <p:spPr>
              <a:xfrm>
                <a:off x="784752" y="191472"/>
                <a:ext cx="4637469" cy="975705"/>
              </a:xfrm>
              <a:custGeom>
                <a:avLst/>
                <a:gdLst>
                  <a:gd name="connsiteX0" fmla="*/ 0 w 5863772"/>
                  <a:gd name="connsiteY0" fmla="*/ 0 h 1233714"/>
                  <a:gd name="connsiteX1" fmla="*/ 1045029 w 5863772"/>
                  <a:gd name="connsiteY1" fmla="*/ 0 h 1233714"/>
                  <a:gd name="connsiteX2" fmla="*/ 1683658 w 5863772"/>
                  <a:gd name="connsiteY2" fmla="*/ 435429 h 1233714"/>
                  <a:gd name="connsiteX3" fmla="*/ 2547939 w 5863772"/>
                  <a:gd name="connsiteY3" fmla="*/ 435429 h 1233714"/>
                  <a:gd name="connsiteX4" fmla="*/ 2615669 w 5863772"/>
                  <a:gd name="connsiteY4" fmla="*/ 544285 h 1233714"/>
                  <a:gd name="connsiteX5" fmla="*/ 4147501 w 5863772"/>
                  <a:gd name="connsiteY5" fmla="*/ 544285 h 1233714"/>
                  <a:gd name="connsiteX6" fmla="*/ 4215232 w 5863772"/>
                  <a:gd name="connsiteY6" fmla="*/ 435429 h 1233714"/>
                  <a:gd name="connsiteX7" fmla="*/ 5123543 w 5863772"/>
                  <a:gd name="connsiteY7" fmla="*/ 435429 h 1233714"/>
                  <a:gd name="connsiteX8" fmla="*/ 5863772 w 5863772"/>
                  <a:gd name="connsiteY8" fmla="*/ 1233714 h 1233714"/>
                  <a:gd name="connsiteX9" fmla="*/ 5259842 w 5863772"/>
                  <a:gd name="connsiteY9" fmla="*/ 1233714 h 1233714"/>
                  <a:gd name="connsiteX10" fmla="*/ 5239204 w 5863772"/>
                  <a:gd name="connsiteY10" fmla="*/ 1151164 h 1233714"/>
                  <a:gd name="connsiteX11" fmla="*/ 4737554 w 5863772"/>
                  <a:gd name="connsiteY11" fmla="*/ 1151164 h 1233714"/>
                  <a:gd name="connsiteX12" fmla="*/ 4716917 w 5863772"/>
                  <a:gd name="connsiteY12" fmla="*/ 1233714 h 1233714"/>
                  <a:gd name="connsiteX13" fmla="*/ 846179 w 5863772"/>
                  <a:gd name="connsiteY13" fmla="*/ 1233714 h 1233714"/>
                  <a:gd name="connsiteX14" fmla="*/ 867384 w 5863772"/>
                  <a:gd name="connsiteY14" fmla="*/ 1165404 h 1233714"/>
                  <a:gd name="connsiteX15" fmla="*/ 885371 w 5863772"/>
                  <a:gd name="connsiteY15" fmla="*/ 986971 h 1233714"/>
                  <a:gd name="connsiteX16" fmla="*/ 0 w 5863772"/>
                  <a:gd name="connsiteY16" fmla="*/ 10160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1233714">
                    <a:moveTo>
                      <a:pt x="0" y="0"/>
                    </a:moveTo>
                    <a:lnTo>
                      <a:pt x="1045029" y="0"/>
                    </a:lnTo>
                    <a:lnTo>
                      <a:pt x="1683658" y="435429"/>
                    </a:lnTo>
                    <a:lnTo>
                      <a:pt x="2547939" y="435429"/>
                    </a:lnTo>
                    <a:lnTo>
                      <a:pt x="2615669" y="544285"/>
                    </a:lnTo>
                    <a:lnTo>
                      <a:pt x="4147501" y="544285"/>
                    </a:lnTo>
                    <a:lnTo>
                      <a:pt x="4215232" y="435429"/>
                    </a:lnTo>
                    <a:lnTo>
                      <a:pt x="5123543" y="435429"/>
                    </a:lnTo>
                    <a:lnTo>
                      <a:pt x="5863772" y="1233714"/>
                    </a:lnTo>
                    <a:lnTo>
                      <a:pt x="5259842" y="1233714"/>
                    </a:lnTo>
                    <a:lnTo>
                      <a:pt x="5239204" y="1151164"/>
                    </a:lnTo>
                    <a:lnTo>
                      <a:pt x="4737554" y="1151164"/>
                    </a:lnTo>
                    <a:lnTo>
                      <a:pt x="4716917" y="1233714"/>
                    </a:lnTo>
                    <a:lnTo>
                      <a:pt x="846179" y="1233714"/>
                    </a:lnTo>
                    <a:lnTo>
                      <a:pt x="867384" y="1165404"/>
                    </a:lnTo>
                    <a:cubicBezTo>
                      <a:pt x="879178" y="1107769"/>
                      <a:pt x="885371" y="1048093"/>
                      <a:pt x="885371" y="986971"/>
                    </a:cubicBezTo>
                    <a:cubicBezTo>
                      <a:pt x="885371" y="497994"/>
                      <a:pt x="488977" y="101600"/>
                      <a:pt x="0" y="101600"/>
                    </a:cubicBezTo>
                    <a:close/>
                  </a:path>
                </a:pathLst>
              </a:custGeom>
              <a:no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45"/>
              <p:cNvSpPr/>
              <p:nvPr/>
            </p:nvSpPr>
            <p:spPr>
              <a:xfrm>
                <a:off x="784752" y="1300568"/>
                <a:ext cx="4637469" cy="452032"/>
              </a:xfrm>
              <a:custGeom>
                <a:avLst/>
                <a:gdLst>
                  <a:gd name="connsiteX0" fmla="*/ 777375 w 5863772"/>
                  <a:gd name="connsiteY0" fmla="*/ 0 h 571564"/>
                  <a:gd name="connsiteX1" fmla="*/ 2715369 w 5863772"/>
                  <a:gd name="connsiteY1" fmla="*/ 0 h 571564"/>
                  <a:gd name="connsiteX2" fmla="*/ 2836777 w 5863772"/>
                  <a:gd name="connsiteY2" fmla="*/ 112079 h 571564"/>
                  <a:gd name="connsiteX3" fmla="*/ 4304640 w 5863772"/>
                  <a:gd name="connsiteY3" fmla="*/ 112079 h 571564"/>
                  <a:gd name="connsiteX4" fmla="*/ 4426049 w 5863772"/>
                  <a:gd name="connsiteY4" fmla="*/ 0 h 571564"/>
                  <a:gd name="connsiteX5" fmla="*/ 5863772 w 5863772"/>
                  <a:gd name="connsiteY5" fmla="*/ 0 h 571564"/>
                  <a:gd name="connsiteX6" fmla="*/ 5863772 w 5863772"/>
                  <a:gd name="connsiteY6" fmla="*/ 371992 h 571564"/>
                  <a:gd name="connsiteX7" fmla="*/ 5233862 w 5863772"/>
                  <a:gd name="connsiteY7" fmla="*/ 371992 h 571564"/>
                  <a:gd name="connsiteX8" fmla="*/ 5017678 w 5863772"/>
                  <a:gd name="connsiteY8" fmla="*/ 571564 h 571564"/>
                  <a:gd name="connsiteX9" fmla="*/ 4397577 w 5863772"/>
                  <a:gd name="connsiteY9" fmla="*/ 571564 h 571564"/>
                  <a:gd name="connsiteX10" fmla="*/ 4107589 w 5863772"/>
                  <a:gd name="connsiteY10" fmla="*/ 303860 h 571564"/>
                  <a:gd name="connsiteX11" fmla="*/ 1756183 w 5863772"/>
                  <a:gd name="connsiteY11" fmla="*/ 303860 h 571564"/>
                  <a:gd name="connsiteX12" fmla="*/ 1466196 w 5863772"/>
                  <a:gd name="connsiteY12" fmla="*/ 571564 h 571564"/>
                  <a:gd name="connsiteX13" fmla="*/ 151787 w 5863772"/>
                  <a:gd name="connsiteY13" fmla="*/ 571564 h 571564"/>
                  <a:gd name="connsiteX14" fmla="*/ 0 w 5863772"/>
                  <a:gd name="connsiteY14" fmla="*/ 475220 h 571564"/>
                  <a:gd name="connsiteX15" fmla="*/ 0 w 5863772"/>
                  <a:gd name="connsiteY15" fmla="*/ 469963 h 571564"/>
                  <a:gd name="connsiteX16" fmla="*/ 734164 w 5863772"/>
                  <a:gd name="connsiteY16" fmla="*/ 79612 h 57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571564">
                    <a:moveTo>
                      <a:pt x="777375" y="0"/>
                    </a:moveTo>
                    <a:lnTo>
                      <a:pt x="2715369" y="0"/>
                    </a:lnTo>
                    <a:lnTo>
                      <a:pt x="2836777" y="112079"/>
                    </a:lnTo>
                    <a:lnTo>
                      <a:pt x="4304640" y="112079"/>
                    </a:lnTo>
                    <a:lnTo>
                      <a:pt x="4426049" y="0"/>
                    </a:lnTo>
                    <a:lnTo>
                      <a:pt x="5863772" y="0"/>
                    </a:lnTo>
                    <a:lnTo>
                      <a:pt x="5863772" y="371992"/>
                    </a:lnTo>
                    <a:lnTo>
                      <a:pt x="5233862" y="371992"/>
                    </a:lnTo>
                    <a:lnTo>
                      <a:pt x="5017678" y="571564"/>
                    </a:lnTo>
                    <a:lnTo>
                      <a:pt x="4397577" y="571564"/>
                    </a:lnTo>
                    <a:lnTo>
                      <a:pt x="4107589" y="303860"/>
                    </a:lnTo>
                    <a:lnTo>
                      <a:pt x="1756183" y="303860"/>
                    </a:lnTo>
                    <a:lnTo>
                      <a:pt x="1466196" y="571564"/>
                    </a:lnTo>
                    <a:lnTo>
                      <a:pt x="151787" y="571564"/>
                    </a:lnTo>
                    <a:lnTo>
                      <a:pt x="0" y="475220"/>
                    </a:lnTo>
                    <a:lnTo>
                      <a:pt x="0" y="469963"/>
                    </a:lnTo>
                    <a:cubicBezTo>
                      <a:pt x="305611" y="469963"/>
                      <a:pt x="575056" y="315122"/>
                      <a:pt x="734164" y="79612"/>
                    </a:cubicBezTo>
                    <a:close/>
                  </a:path>
                </a:pathLst>
              </a:custGeom>
              <a:noFill/>
              <a:ln w="285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3" name="任意多边形 46"/>
              <p:cNvSpPr/>
              <p:nvPr/>
            </p:nvSpPr>
            <p:spPr>
              <a:xfrm>
                <a:off x="4228417" y="471270"/>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67673" y="654577"/>
                <a:ext cx="634158" cy="634158"/>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288624" y="475527"/>
                <a:ext cx="992256" cy="992256"/>
                <a:chOff x="813435" y="4187372"/>
                <a:chExt cx="1292678" cy="1292678"/>
              </a:xfrm>
              <a:noFill/>
            </p:grpSpPr>
            <p:sp>
              <p:nvSpPr>
                <p:cNvPr id="38" name="圆角矩形 51"/>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52"/>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53"/>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54"/>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55"/>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56"/>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57"/>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58"/>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59"/>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60"/>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61"/>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62"/>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63"/>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64"/>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65"/>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66"/>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67"/>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68"/>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69"/>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70"/>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71"/>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72"/>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73"/>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74"/>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1584416" y="587553"/>
                <a:ext cx="1922321"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Testing</a:t>
                </a:r>
                <a:endParaRPr lang="zh-CN" altLang="en-US" sz="3200" dirty="0">
                  <a:solidFill>
                    <a:schemeClr val="bg1"/>
                  </a:solidFill>
                  <a:latin typeface="汉仪菱心体简" panose="02010609000101010101" charset="-122"/>
                  <a:ea typeface="汉仪菱心体简" panose="02010609000101010101" charset="-122"/>
                </a:endParaRPr>
              </a:p>
            </p:txBody>
          </p:sp>
          <p:sp>
            <p:nvSpPr>
              <p:cNvPr id="37" name="任意多边形 50"/>
              <p:cNvSpPr/>
              <p:nvPr/>
            </p:nvSpPr>
            <p:spPr>
              <a:xfrm>
                <a:off x="4246973" y="469257"/>
                <a:ext cx="443330"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solidFill>
                <a:schemeClr val="bg1">
                  <a:lumMod val="75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26183" y="780063"/>
              <a:ext cx="378259" cy="369903"/>
              <a:chOff x="137478" y="159965"/>
              <a:chExt cx="451977" cy="441992"/>
            </a:xfrm>
          </p:grpSpPr>
          <p:sp>
            <p:nvSpPr>
              <p:cNvPr id="29" name="Freeform 60"/>
              <p:cNvSpPr/>
              <p:nvPr/>
            </p:nvSpPr>
            <p:spPr bwMode="auto">
              <a:xfrm>
                <a:off x="137478" y="159965"/>
                <a:ext cx="241407" cy="441992"/>
              </a:xfrm>
              <a:custGeom>
                <a:avLst/>
                <a:gdLst>
                  <a:gd name="T0" fmla="*/ 0 w 1993"/>
                  <a:gd name="T1" fmla="*/ 0 h 3650"/>
                  <a:gd name="T2" fmla="*/ 0 w 1993"/>
                  <a:gd name="T3" fmla="*/ 2147483646 h 3650"/>
                  <a:gd name="T4" fmla="*/ 2147483646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solidFill>
                <a:schemeClr val="bg1"/>
              </a:solidFill>
              <a:ln>
                <a:noFill/>
              </a:ln>
            </p:spPr>
            <p:txBody>
              <a:bodyPr/>
              <a:lstStyle/>
              <a:p>
                <a:endParaRPr lang="zh-CN" altLang="en-US"/>
              </a:p>
            </p:txBody>
          </p:sp>
          <p:sp>
            <p:nvSpPr>
              <p:cNvPr id="30" name="Freeform 61"/>
              <p:cNvSpPr/>
              <p:nvPr/>
            </p:nvSpPr>
            <p:spPr bwMode="auto">
              <a:xfrm>
                <a:off x="245259" y="191976"/>
                <a:ext cx="344196" cy="409981"/>
              </a:xfrm>
              <a:custGeom>
                <a:avLst/>
                <a:gdLst>
                  <a:gd name="T0" fmla="*/ 2147483646 w 2842"/>
                  <a:gd name="T1" fmla="*/ 0 h 3385"/>
                  <a:gd name="T2" fmla="*/ 2147483646 w 2842"/>
                  <a:gd name="T3" fmla="*/ 2147483646 h 3385"/>
                  <a:gd name="T4" fmla="*/ 2147483646 w 2842"/>
                  <a:gd name="T5" fmla="*/ 2147483646 h 3385"/>
                  <a:gd name="T6" fmla="*/ 2147483646 w 2842"/>
                  <a:gd name="T7" fmla="*/ 2147483646 h 3385"/>
                  <a:gd name="T8" fmla="*/ 0 w 2842"/>
                  <a:gd name="T9" fmla="*/ 2147483646 h 3385"/>
                  <a:gd name="T10" fmla="*/ 2147483646 w 2842"/>
                  <a:gd name="T11" fmla="*/ 2147483646 h 3385"/>
                  <a:gd name="T12" fmla="*/ 2147483646 w 2842"/>
                  <a:gd name="T13" fmla="*/ 2147483646 h 3385"/>
                  <a:gd name="T14" fmla="*/ 2147483646 w 2842"/>
                  <a:gd name="T15" fmla="*/ 2147483646 h 3385"/>
                  <a:gd name="T16" fmla="*/ 2147483646 w 2842"/>
                  <a:gd name="T17" fmla="*/ 2147483646 h 3385"/>
                  <a:gd name="T18" fmla="*/ 2147483646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solidFill>
                <a:schemeClr val="bg1"/>
              </a:solidFill>
              <a:ln>
                <a:noFill/>
              </a:ln>
            </p:spPr>
            <p:txBody>
              <a:bodyPr/>
              <a:lstStyle/>
              <a:p>
                <a:endParaRPr lang="zh-CN" altLang="en-US"/>
              </a:p>
            </p:txBody>
          </p:sp>
        </p:grpSp>
      </p:grpSp>
      <p:sp>
        <p:nvSpPr>
          <p:cNvPr id="62" name="AutoShape 52"/>
          <p:cNvSpPr>
            <a:spLocks noChangeArrowheads="1"/>
          </p:cNvSpPr>
          <p:nvPr/>
        </p:nvSpPr>
        <p:spPr bwMode="auto">
          <a:xfrm>
            <a:off x="4690303" y="2526822"/>
            <a:ext cx="2853100" cy="2796479"/>
          </a:xfrm>
          <a:prstGeom prst="roundRect">
            <a:avLst>
              <a:gd name="adj" fmla="val 406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ln>
          <a:effectLst/>
        </p:spPr>
        <p:txBody>
          <a:bodyPr vert="horz" wrap="none" lIns="91419" tIns="45709" rIns="91419" bIns="45709" numCol="1" anchor="ctr" anchorCtr="0" compatLnSpc="1"/>
          <a:lstStyle/>
          <a:p>
            <a:pPr>
              <a:lnSpc>
                <a:spcPct val="150000"/>
              </a:lnSpc>
              <a:buClr>
                <a:srgbClr val="007EEA"/>
              </a:buClr>
              <a:defRPr/>
            </a:pPr>
            <a:endParaRPr lang="en-US" altLang="zh-CN" sz="1600" kern="0" dirty="0">
              <a:solidFill>
                <a:srgbClr val="000000"/>
              </a:solidFill>
              <a:latin typeface="微软雅黑" panose="020B0503020204020204" pitchFamily="34" charset="-122"/>
              <a:ea typeface="微软雅黑" panose="020B0503020204020204" pitchFamily="34" charset="-122"/>
            </a:endParaRPr>
          </a:p>
          <a:p>
            <a:pPr>
              <a:lnSpc>
                <a:spcPct val="150000"/>
              </a:lnSpc>
              <a:buClr>
                <a:srgbClr val="007EEA"/>
              </a:buClr>
              <a:defRPr/>
            </a:pPr>
            <a:r>
              <a:rPr lang="en-US" altLang="zh-CN" sz="1600" kern="0" dirty="0">
                <a:solidFill>
                  <a:srgbClr val="000000"/>
                </a:solidFill>
                <a:latin typeface="微软雅黑" panose="020B0503020204020204" pitchFamily="34" charset="-122"/>
                <a:ea typeface="微软雅黑" panose="020B0503020204020204" pitchFamily="34" charset="-122"/>
              </a:rPr>
              <a:t>Stick elongating </a:t>
            </a:r>
            <a:r>
              <a:rPr lang="en-US" altLang="zh-CN" sz="1600" kern="0">
                <a:solidFill>
                  <a:srgbClr val="000000"/>
                </a:solidFill>
                <a:latin typeface="微软雅黑" panose="020B0503020204020204" pitchFamily="34" charset="-122"/>
                <a:ea typeface="微软雅黑" panose="020B0503020204020204" pitchFamily="34" charset="-122"/>
              </a:rPr>
              <a:t>(length+5) </a:t>
            </a:r>
            <a:endParaRPr lang="zh-CN" altLang="en-US" sz="1600" kern="0" dirty="0">
              <a:solidFill>
                <a:srgbClr val="000000"/>
              </a:solidFill>
              <a:latin typeface="微软雅黑" panose="020B0503020204020204" pitchFamily="34" charset="-122"/>
              <a:ea typeface="微软雅黑" panose="020B0503020204020204" pitchFamily="34" charset="-122"/>
            </a:endParaRPr>
          </a:p>
        </p:txBody>
      </p:sp>
      <p:sp>
        <p:nvSpPr>
          <p:cNvPr id="63" name="AutoShape 52"/>
          <p:cNvSpPr>
            <a:spLocks noChangeArrowheads="1"/>
          </p:cNvSpPr>
          <p:nvPr/>
        </p:nvSpPr>
        <p:spPr bwMode="auto">
          <a:xfrm>
            <a:off x="1816706" y="2526822"/>
            <a:ext cx="2853100" cy="2796479"/>
          </a:xfrm>
          <a:prstGeom prst="roundRect">
            <a:avLst>
              <a:gd name="adj" fmla="val 4060"/>
            </a:avLst>
          </a:prstGeom>
          <a:gradFill rotWithShape="1">
            <a:gsLst>
              <a:gs pos="0">
                <a:srgbClr val="FFFFFF"/>
              </a:gs>
              <a:gs pos="100000">
                <a:srgbClr val="7F7F7F">
                  <a:lumMod val="20000"/>
                  <a:lumOff val="80000"/>
                </a:srgbClr>
              </a:gs>
            </a:gsLst>
            <a:lin ang="5400000" scaled="1"/>
          </a:gradFill>
          <a:ln w="9525" algn="ctr">
            <a:solidFill>
              <a:srgbClr val="7F7F7F">
                <a:lumMod val="60000"/>
                <a:lumOff val="40000"/>
              </a:srgbClr>
            </a:solidFill>
            <a:round/>
          </a:ln>
          <a:effectLst/>
        </p:spPr>
        <p:txBody>
          <a:bodyPr vert="horz" wrap="none" lIns="91419" tIns="45709" rIns="91419" bIns="45709" numCol="1" anchor="ctr" anchorCtr="0" compatLnSpc="1"/>
          <a:lstStyle/>
          <a:p>
            <a:pPr>
              <a:lnSpc>
                <a:spcPct val="150000"/>
              </a:lnSpc>
              <a:buClr>
                <a:srgbClr val="007EEA"/>
              </a:buClr>
              <a:defRPr/>
            </a:pPr>
            <a:endParaRPr lang="en-US" altLang="zh-CN" sz="1600" kern="0" dirty="0">
              <a:solidFill>
                <a:srgbClr val="000000"/>
              </a:solidFill>
              <a:latin typeface="微软雅黑" panose="020B0503020204020204" pitchFamily="34" charset="-122"/>
              <a:ea typeface="微软雅黑" panose="020B0503020204020204" pitchFamily="34" charset="-122"/>
            </a:endParaRPr>
          </a:p>
          <a:p>
            <a:pPr>
              <a:lnSpc>
                <a:spcPct val="150000"/>
              </a:lnSpc>
              <a:buClr>
                <a:srgbClr val="007EEA"/>
              </a:buClr>
              <a:defRPr/>
            </a:pPr>
            <a:r>
              <a:rPr lang="en-US" altLang="zh-CN" kern="0" dirty="0">
                <a:solidFill>
                  <a:srgbClr val="000000"/>
                </a:solidFill>
                <a:ea typeface="微软雅黑" panose="020B0503020204020204" pitchFamily="34" charset="-122"/>
              </a:rPr>
              <a:t>Press Space </a:t>
            </a:r>
            <a:endParaRPr lang="zh-CN" altLang="en-US" kern="0" dirty="0">
              <a:solidFill>
                <a:srgbClr val="000000"/>
              </a:solidFill>
              <a:ea typeface="微软雅黑" panose="020B0503020204020204" pitchFamily="34" charset="-122"/>
            </a:endParaRPr>
          </a:p>
        </p:txBody>
      </p:sp>
      <p:sp>
        <p:nvSpPr>
          <p:cNvPr id="64" name="AutoShape 38"/>
          <p:cNvSpPr>
            <a:spLocks noChangeArrowheads="1"/>
          </p:cNvSpPr>
          <p:nvPr/>
        </p:nvSpPr>
        <p:spPr bwMode="auto">
          <a:xfrm>
            <a:off x="2217766" y="2734760"/>
            <a:ext cx="2050980" cy="327818"/>
          </a:xfrm>
          <a:prstGeom prst="roundRect">
            <a:avLst>
              <a:gd name="adj" fmla="val 16667"/>
            </a:avLst>
          </a:prstGeom>
          <a:solidFill>
            <a:srgbClr val="2B83E5"/>
          </a:solidFill>
          <a:ln w="9525" algn="ctr">
            <a:noFill/>
            <a:miter lim="800000"/>
          </a:ln>
          <a:effectLst/>
        </p:spPr>
        <p:txBody>
          <a:bodyPr wrap="none" anchor="ctr"/>
          <a:lstStyle/>
          <a:p>
            <a:pPr algn="ctr">
              <a:defRPr/>
            </a:pPr>
            <a:r>
              <a:rPr lang="en-US" altLang="zh-CN"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rPr>
              <a:t>Input</a:t>
            </a:r>
            <a:endPar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endParaRPr>
          </a:p>
        </p:txBody>
      </p:sp>
      <p:sp>
        <p:nvSpPr>
          <p:cNvPr id="65" name="AutoShape 38"/>
          <p:cNvSpPr>
            <a:spLocks noChangeArrowheads="1"/>
          </p:cNvSpPr>
          <p:nvPr/>
        </p:nvSpPr>
        <p:spPr bwMode="auto">
          <a:xfrm>
            <a:off x="5070866" y="2734760"/>
            <a:ext cx="2050980" cy="327818"/>
          </a:xfrm>
          <a:prstGeom prst="roundRect">
            <a:avLst>
              <a:gd name="adj" fmla="val 16667"/>
            </a:avLst>
          </a:prstGeom>
          <a:solidFill>
            <a:srgbClr val="2B83E5"/>
          </a:solidFill>
          <a:ln w="9525" algn="ctr">
            <a:noFill/>
            <a:miter lim="800000"/>
          </a:ln>
          <a:effectLst/>
        </p:spPr>
        <p:txBody>
          <a:bodyPr wrap="none" anchor="ctr"/>
          <a:lstStyle/>
          <a:p>
            <a:pPr algn="ctr">
              <a:defRPr/>
            </a:pPr>
            <a:r>
              <a:rPr lang="en-US" altLang="zh-CN"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rPr>
              <a:t>Expect</a:t>
            </a:r>
            <a:endPar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endParaRPr>
          </a:p>
        </p:txBody>
      </p:sp>
      <p:sp>
        <p:nvSpPr>
          <p:cNvPr id="66" name="AutoShape 38"/>
          <p:cNvSpPr>
            <a:spLocks noChangeArrowheads="1"/>
          </p:cNvSpPr>
          <p:nvPr/>
        </p:nvSpPr>
        <p:spPr bwMode="auto">
          <a:xfrm>
            <a:off x="7964960" y="2734760"/>
            <a:ext cx="2050980" cy="327818"/>
          </a:xfrm>
          <a:prstGeom prst="roundRect">
            <a:avLst>
              <a:gd name="adj" fmla="val 16667"/>
            </a:avLst>
          </a:prstGeom>
          <a:solidFill>
            <a:srgbClr val="2B83E5"/>
          </a:solidFill>
          <a:ln w="9525" algn="ctr">
            <a:noFill/>
            <a:miter lim="800000"/>
          </a:ln>
          <a:effectLst/>
        </p:spPr>
        <p:txBody>
          <a:bodyPr wrap="none" anchor="ctr"/>
          <a:lstStyle/>
          <a:p>
            <a:pPr algn="ctr">
              <a:defRPr/>
            </a:pPr>
            <a:r>
              <a:rPr lang="en-US" altLang="zh-CN"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rPr>
              <a:t>Reality</a:t>
            </a:r>
            <a:endParaRPr lang="zh-CN" altLang="en-US" b="1" kern="0" dirty="0">
              <a:solidFill>
                <a:srgbClr val="FFFFFF"/>
              </a:solidFill>
              <a:effectLst>
                <a:outerShdw blurRad="38100" dist="38100" dir="2700000" algn="tl">
                  <a:srgbClr val="000000">
                    <a:alpha val="43137"/>
                  </a:srgbClr>
                </a:outerShdw>
              </a:effectLst>
              <a:ea typeface="微软雅黑" panose="020B0503020204020204" pitchFamily="34" charset="-122"/>
              <a:cs typeface="Arial" panose="020B0604020202020204" pitchFamily="34" charset="0"/>
            </a:endParaRPr>
          </a:p>
        </p:txBody>
      </p:sp>
      <p:sp>
        <p:nvSpPr>
          <p:cNvPr id="67" name="文本框 66"/>
          <p:cNvSpPr txBox="1"/>
          <p:nvPr/>
        </p:nvSpPr>
        <p:spPr>
          <a:xfrm>
            <a:off x="1855777" y="3507105"/>
            <a:ext cx="2627790" cy="369332"/>
          </a:xfrm>
          <a:prstGeom prst="rect">
            <a:avLst/>
          </a:prstGeom>
          <a:noFill/>
        </p:spPr>
        <p:txBody>
          <a:bodyPr wrap="square" rtlCol="0">
            <a:spAutoFit/>
          </a:bodyPr>
          <a:lstStyle/>
          <a:p>
            <a:r>
              <a:rPr lang="en-US" altLang="zh-CN" dirty="0"/>
              <a:t>Press Key</a:t>
            </a:r>
            <a:endParaRPr lang="zh-CN" altLang="en-US" dirty="0"/>
          </a:p>
        </p:txBody>
      </p:sp>
      <p:sp>
        <p:nvSpPr>
          <p:cNvPr id="68" name="文本框 67"/>
          <p:cNvSpPr txBox="1"/>
          <p:nvPr/>
        </p:nvSpPr>
        <p:spPr>
          <a:xfrm>
            <a:off x="4708877" y="3497140"/>
            <a:ext cx="2651054" cy="400110"/>
          </a:xfrm>
          <a:prstGeom prst="rect">
            <a:avLst/>
          </a:prstGeom>
          <a:noFill/>
        </p:spPr>
        <p:txBody>
          <a:bodyPr wrap="square" rtlCol="0">
            <a:spAutoFit/>
          </a:bodyPr>
          <a:lstStyle/>
          <a:p>
            <a:r>
              <a:rPr lang="en-US" altLang="zh-CN" sz="2000" dirty="0"/>
              <a:t>Start game interface</a:t>
            </a:r>
            <a:endParaRPr lang="zh-CN" altLang="en-US" sz="2000" dirty="0"/>
          </a:p>
        </p:txBody>
      </p:sp>
      <p:sp>
        <p:nvSpPr>
          <p:cNvPr id="70" name="减号 69"/>
          <p:cNvSpPr/>
          <p:nvPr/>
        </p:nvSpPr>
        <p:spPr>
          <a:xfrm>
            <a:off x="288624" y="3758637"/>
            <a:ext cx="11679180" cy="16642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减号 70"/>
          <p:cNvSpPr/>
          <p:nvPr/>
        </p:nvSpPr>
        <p:spPr>
          <a:xfrm>
            <a:off x="300987" y="3272127"/>
            <a:ext cx="11639479" cy="16642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减号 71"/>
          <p:cNvSpPr/>
          <p:nvPr/>
        </p:nvSpPr>
        <p:spPr>
          <a:xfrm>
            <a:off x="300987" y="4255799"/>
            <a:ext cx="11679180" cy="16642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减号 72"/>
          <p:cNvSpPr/>
          <p:nvPr/>
        </p:nvSpPr>
        <p:spPr>
          <a:xfrm>
            <a:off x="277263" y="4801585"/>
            <a:ext cx="11679180" cy="16642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1842480" y="4470363"/>
            <a:ext cx="5601466" cy="368300"/>
          </a:xfrm>
          <a:prstGeom prst="rect">
            <a:avLst/>
          </a:prstGeom>
          <a:noFill/>
        </p:spPr>
        <p:txBody>
          <a:bodyPr wrap="square" rtlCol="0">
            <a:spAutoFit/>
          </a:bodyPr>
          <a:lstStyle/>
          <a:p>
            <a:r>
              <a:rPr lang="en-US" altLang="zh-CN" dirty="0"/>
              <a:t>Press Enter                                   </a:t>
            </a:r>
            <a:r>
              <a:rPr lang="en-US" altLang="zh-CN"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Stick falls   (</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j++</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75" name="文本框 74"/>
          <p:cNvSpPr txBox="1"/>
          <p:nvPr/>
        </p:nvSpPr>
        <p:spPr>
          <a:xfrm>
            <a:off x="1855777" y="4990426"/>
            <a:ext cx="5592588" cy="368300"/>
          </a:xfrm>
          <a:prstGeom prst="rect">
            <a:avLst/>
          </a:prstGeom>
          <a:noFill/>
        </p:spPr>
        <p:txBody>
          <a:bodyPr wrap="square" rtlCol="0">
            <a:spAutoFit/>
          </a:bodyPr>
          <a:lstStyle/>
          <a:p>
            <a:r>
              <a:rPr lang="en-US" altLang="zh-CN" dirty="0"/>
              <a:t>Press Shift         (invalid)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“Please press space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280275" y="32490"/>
            <a:ext cx="2876698" cy="476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60000">
                                          <p:cBhvr additive="base">
                                            <p:cTn id="7" dur="500" fill="hold"/>
                                            <p:tgtEl>
                                              <p:spTgt spid="24"/>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41769" y="191472"/>
            <a:ext cx="6732864" cy="1561128"/>
            <a:chOff x="141769" y="191472"/>
            <a:chExt cx="5280452" cy="1561128"/>
          </a:xfrm>
        </p:grpSpPr>
        <p:sp>
          <p:nvSpPr>
            <p:cNvPr id="40" name="任意多边形 39"/>
            <p:cNvSpPr/>
            <p:nvPr/>
          </p:nvSpPr>
          <p:spPr>
            <a:xfrm rot="20047423">
              <a:off x="141769" y="328673"/>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288624" y="191472"/>
              <a:ext cx="5133597" cy="1561128"/>
              <a:chOff x="288624" y="191472"/>
              <a:chExt cx="5133597" cy="1561128"/>
            </a:xfrm>
          </p:grpSpPr>
          <p:sp>
            <p:nvSpPr>
              <p:cNvPr id="45" name="任意多边形 44"/>
              <p:cNvSpPr/>
              <p:nvPr/>
            </p:nvSpPr>
            <p:spPr>
              <a:xfrm>
                <a:off x="784752" y="191472"/>
                <a:ext cx="4637469" cy="975705"/>
              </a:xfrm>
              <a:custGeom>
                <a:avLst/>
                <a:gdLst>
                  <a:gd name="connsiteX0" fmla="*/ 0 w 5863772"/>
                  <a:gd name="connsiteY0" fmla="*/ 0 h 1233714"/>
                  <a:gd name="connsiteX1" fmla="*/ 1045029 w 5863772"/>
                  <a:gd name="connsiteY1" fmla="*/ 0 h 1233714"/>
                  <a:gd name="connsiteX2" fmla="*/ 1683658 w 5863772"/>
                  <a:gd name="connsiteY2" fmla="*/ 435429 h 1233714"/>
                  <a:gd name="connsiteX3" fmla="*/ 2547939 w 5863772"/>
                  <a:gd name="connsiteY3" fmla="*/ 435429 h 1233714"/>
                  <a:gd name="connsiteX4" fmla="*/ 2615669 w 5863772"/>
                  <a:gd name="connsiteY4" fmla="*/ 544285 h 1233714"/>
                  <a:gd name="connsiteX5" fmla="*/ 4147501 w 5863772"/>
                  <a:gd name="connsiteY5" fmla="*/ 544285 h 1233714"/>
                  <a:gd name="connsiteX6" fmla="*/ 4215232 w 5863772"/>
                  <a:gd name="connsiteY6" fmla="*/ 435429 h 1233714"/>
                  <a:gd name="connsiteX7" fmla="*/ 5123543 w 5863772"/>
                  <a:gd name="connsiteY7" fmla="*/ 435429 h 1233714"/>
                  <a:gd name="connsiteX8" fmla="*/ 5863772 w 5863772"/>
                  <a:gd name="connsiteY8" fmla="*/ 1233714 h 1233714"/>
                  <a:gd name="connsiteX9" fmla="*/ 5259842 w 5863772"/>
                  <a:gd name="connsiteY9" fmla="*/ 1233714 h 1233714"/>
                  <a:gd name="connsiteX10" fmla="*/ 5239204 w 5863772"/>
                  <a:gd name="connsiteY10" fmla="*/ 1151164 h 1233714"/>
                  <a:gd name="connsiteX11" fmla="*/ 4737554 w 5863772"/>
                  <a:gd name="connsiteY11" fmla="*/ 1151164 h 1233714"/>
                  <a:gd name="connsiteX12" fmla="*/ 4716917 w 5863772"/>
                  <a:gd name="connsiteY12" fmla="*/ 1233714 h 1233714"/>
                  <a:gd name="connsiteX13" fmla="*/ 846179 w 5863772"/>
                  <a:gd name="connsiteY13" fmla="*/ 1233714 h 1233714"/>
                  <a:gd name="connsiteX14" fmla="*/ 867384 w 5863772"/>
                  <a:gd name="connsiteY14" fmla="*/ 1165404 h 1233714"/>
                  <a:gd name="connsiteX15" fmla="*/ 885371 w 5863772"/>
                  <a:gd name="connsiteY15" fmla="*/ 986971 h 1233714"/>
                  <a:gd name="connsiteX16" fmla="*/ 0 w 5863772"/>
                  <a:gd name="connsiteY16" fmla="*/ 10160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1233714">
                    <a:moveTo>
                      <a:pt x="0" y="0"/>
                    </a:moveTo>
                    <a:lnTo>
                      <a:pt x="1045029" y="0"/>
                    </a:lnTo>
                    <a:lnTo>
                      <a:pt x="1683658" y="435429"/>
                    </a:lnTo>
                    <a:lnTo>
                      <a:pt x="2547939" y="435429"/>
                    </a:lnTo>
                    <a:lnTo>
                      <a:pt x="2615669" y="544285"/>
                    </a:lnTo>
                    <a:lnTo>
                      <a:pt x="4147501" y="544285"/>
                    </a:lnTo>
                    <a:lnTo>
                      <a:pt x="4215232" y="435429"/>
                    </a:lnTo>
                    <a:lnTo>
                      <a:pt x="5123543" y="435429"/>
                    </a:lnTo>
                    <a:lnTo>
                      <a:pt x="5863772" y="1233714"/>
                    </a:lnTo>
                    <a:lnTo>
                      <a:pt x="5259842" y="1233714"/>
                    </a:lnTo>
                    <a:lnTo>
                      <a:pt x="5239204" y="1151164"/>
                    </a:lnTo>
                    <a:lnTo>
                      <a:pt x="4737554" y="1151164"/>
                    </a:lnTo>
                    <a:lnTo>
                      <a:pt x="4716917" y="1233714"/>
                    </a:lnTo>
                    <a:lnTo>
                      <a:pt x="846179" y="1233714"/>
                    </a:lnTo>
                    <a:lnTo>
                      <a:pt x="867384" y="1165404"/>
                    </a:lnTo>
                    <a:cubicBezTo>
                      <a:pt x="879178" y="1107769"/>
                      <a:pt x="885371" y="1048093"/>
                      <a:pt x="885371" y="986971"/>
                    </a:cubicBezTo>
                    <a:cubicBezTo>
                      <a:pt x="885371" y="497994"/>
                      <a:pt x="488977" y="101600"/>
                      <a:pt x="0" y="101600"/>
                    </a:cubicBezTo>
                    <a:close/>
                  </a:path>
                </a:pathLst>
              </a:custGeom>
              <a:no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784752" y="1300568"/>
                <a:ext cx="4637469" cy="452032"/>
              </a:xfrm>
              <a:custGeom>
                <a:avLst/>
                <a:gdLst>
                  <a:gd name="connsiteX0" fmla="*/ 777375 w 5863772"/>
                  <a:gd name="connsiteY0" fmla="*/ 0 h 571564"/>
                  <a:gd name="connsiteX1" fmla="*/ 2715369 w 5863772"/>
                  <a:gd name="connsiteY1" fmla="*/ 0 h 571564"/>
                  <a:gd name="connsiteX2" fmla="*/ 2836777 w 5863772"/>
                  <a:gd name="connsiteY2" fmla="*/ 112079 h 571564"/>
                  <a:gd name="connsiteX3" fmla="*/ 4304640 w 5863772"/>
                  <a:gd name="connsiteY3" fmla="*/ 112079 h 571564"/>
                  <a:gd name="connsiteX4" fmla="*/ 4426049 w 5863772"/>
                  <a:gd name="connsiteY4" fmla="*/ 0 h 571564"/>
                  <a:gd name="connsiteX5" fmla="*/ 5863772 w 5863772"/>
                  <a:gd name="connsiteY5" fmla="*/ 0 h 571564"/>
                  <a:gd name="connsiteX6" fmla="*/ 5863772 w 5863772"/>
                  <a:gd name="connsiteY6" fmla="*/ 371992 h 571564"/>
                  <a:gd name="connsiteX7" fmla="*/ 5233862 w 5863772"/>
                  <a:gd name="connsiteY7" fmla="*/ 371992 h 571564"/>
                  <a:gd name="connsiteX8" fmla="*/ 5017678 w 5863772"/>
                  <a:gd name="connsiteY8" fmla="*/ 571564 h 571564"/>
                  <a:gd name="connsiteX9" fmla="*/ 4397577 w 5863772"/>
                  <a:gd name="connsiteY9" fmla="*/ 571564 h 571564"/>
                  <a:gd name="connsiteX10" fmla="*/ 4107589 w 5863772"/>
                  <a:gd name="connsiteY10" fmla="*/ 303860 h 571564"/>
                  <a:gd name="connsiteX11" fmla="*/ 1756183 w 5863772"/>
                  <a:gd name="connsiteY11" fmla="*/ 303860 h 571564"/>
                  <a:gd name="connsiteX12" fmla="*/ 1466196 w 5863772"/>
                  <a:gd name="connsiteY12" fmla="*/ 571564 h 571564"/>
                  <a:gd name="connsiteX13" fmla="*/ 151787 w 5863772"/>
                  <a:gd name="connsiteY13" fmla="*/ 571564 h 571564"/>
                  <a:gd name="connsiteX14" fmla="*/ 0 w 5863772"/>
                  <a:gd name="connsiteY14" fmla="*/ 475220 h 571564"/>
                  <a:gd name="connsiteX15" fmla="*/ 0 w 5863772"/>
                  <a:gd name="connsiteY15" fmla="*/ 469963 h 571564"/>
                  <a:gd name="connsiteX16" fmla="*/ 734164 w 5863772"/>
                  <a:gd name="connsiteY16" fmla="*/ 79612 h 57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571564">
                    <a:moveTo>
                      <a:pt x="777375" y="0"/>
                    </a:moveTo>
                    <a:lnTo>
                      <a:pt x="2715369" y="0"/>
                    </a:lnTo>
                    <a:lnTo>
                      <a:pt x="2836777" y="112079"/>
                    </a:lnTo>
                    <a:lnTo>
                      <a:pt x="4304640" y="112079"/>
                    </a:lnTo>
                    <a:lnTo>
                      <a:pt x="4426049" y="0"/>
                    </a:lnTo>
                    <a:lnTo>
                      <a:pt x="5863772" y="0"/>
                    </a:lnTo>
                    <a:lnTo>
                      <a:pt x="5863772" y="371992"/>
                    </a:lnTo>
                    <a:lnTo>
                      <a:pt x="5233862" y="371992"/>
                    </a:lnTo>
                    <a:lnTo>
                      <a:pt x="5017678" y="571564"/>
                    </a:lnTo>
                    <a:lnTo>
                      <a:pt x="4397577" y="571564"/>
                    </a:lnTo>
                    <a:lnTo>
                      <a:pt x="4107589" y="303860"/>
                    </a:lnTo>
                    <a:lnTo>
                      <a:pt x="1756183" y="303860"/>
                    </a:lnTo>
                    <a:lnTo>
                      <a:pt x="1466196" y="571564"/>
                    </a:lnTo>
                    <a:lnTo>
                      <a:pt x="151787" y="571564"/>
                    </a:lnTo>
                    <a:lnTo>
                      <a:pt x="0" y="475220"/>
                    </a:lnTo>
                    <a:lnTo>
                      <a:pt x="0" y="469963"/>
                    </a:lnTo>
                    <a:cubicBezTo>
                      <a:pt x="305611" y="469963"/>
                      <a:pt x="575056" y="315122"/>
                      <a:pt x="734164" y="79612"/>
                    </a:cubicBezTo>
                    <a:close/>
                  </a:path>
                </a:pathLst>
              </a:custGeom>
              <a:noFill/>
              <a:ln w="285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7" name="任意多边形 46"/>
              <p:cNvSpPr/>
              <p:nvPr/>
            </p:nvSpPr>
            <p:spPr>
              <a:xfrm>
                <a:off x="4228417" y="471270"/>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67673" y="654577"/>
                <a:ext cx="634158" cy="634158"/>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288624" y="475527"/>
                <a:ext cx="992256" cy="992256"/>
                <a:chOff x="813435" y="4187372"/>
                <a:chExt cx="1292678" cy="1292678"/>
              </a:xfrm>
              <a:noFill/>
            </p:grpSpPr>
            <p:sp>
              <p:nvSpPr>
                <p:cNvPr id="52" name="圆角矩形 51"/>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1584416" y="587553"/>
                <a:ext cx="3582024" cy="584775"/>
              </a:xfrm>
              <a:prstGeom prst="rect">
                <a:avLst/>
              </a:prstGeom>
              <a:noFill/>
            </p:spPr>
            <p:txBody>
              <a:bodyPr wrap="none" rtlCol="0">
                <a:spAutoFit/>
              </a:bodyPr>
              <a:lstStyle/>
              <a:p>
                <a:r>
                  <a:rPr lang="en-US" altLang="zh-CN" sz="3200" dirty="0" err="1">
                    <a:solidFill>
                      <a:schemeClr val="bg1"/>
                    </a:solidFill>
                    <a:latin typeface="汉仪菱心体简" panose="02010609000101010101" charset="-122"/>
                    <a:ea typeface="汉仪菱心体简" panose="02010609000101010101" charset="-122"/>
                  </a:rPr>
                  <a:t>Result&amp;Conclusion</a:t>
                </a:r>
                <a:endParaRPr lang="zh-CN" altLang="en-US" sz="3200" dirty="0">
                  <a:solidFill>
                    <a:schemeClr val="bg1"/>
                  </a:solidFill>
                  <a:latin typeface="汉仪菱心体简" panose="02010609000101010101" charset="-122"/>
                  <a:ea typeface="汉仪菱心体简" panose="02010609000101010101" charset="-122"/>
                </a:endParaRPr>
              </a:p>
            </p:txBody>
          </p:sp>
          <p:sp>
            <p:nvSpPr>
              <p:cNvPr id="51" name="任意多边形 50"/>
              <p:cNvSpPr/>
              <p:nvPr/>
            </p:nvSpPr>
            <p:spPr>
              <a:xfrm>
                <a:off x="4246973" y="469257"/>
                <a:ext cx="443330"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solidFill>
                <a:schemeClr val="bg1">
                  <a:lumMod val="75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626183" y="780063"/>
              <a:ext cx="378259" cy="369903"/>
              <a:chOff x="137478" y="159965"/>
              <a:chExt cx="451977" cy="441992"/>
            </a:xfrm>
          </p:grpSpPr>
          <p:sp>
            <p:nvSpPr>
              <p:cNvPr id="43" name="Freeform 60"/>
              <p:cNvSpPr/>
              <p:nvPr/>
            </p:nvSpPr>
            <p:spPr bwMode="auto">
              <a:xfrm>
                <a:off x="137478" y="159965"/>
                <a:ext cx="241407" cy="441992"/>
              </a:xfrm>
              <a:custGeom>
                <a:avLst/>
                <a:gdLst>
                  <a:gd name="T0" fmla="*/ 0 w 1993"/>
                  <a:gd name="T1" fmla="*/ 0 h 3650"/>
                  <a:gd name="T2" fmla="*/ 0 w 1993"/>
                  <a:gd name="T3" fmla="*/ 2147483646 h 3650"/>
                  <a:gd name="T4" fmla="*/ 2147483646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solidFill>
                <a:schemeClr val="bg1"/>
              </a:solidFill>
              <a:ln>
                <a:noFill/>
              </a:ln>
            </p:spPr>
            <p:txBody>
              <a:bodyPr/>
              <a:lstStyle/>
              <a:p>
                <a:endParaRPr lang="zh-CN" altLang="en-US"/>
              </a:p>
            </p:txBody>
          </p:sp>
          <p:sp>
            <p:nvSpPr>
              <p:cNvPr id="44" name="Freeform 61"/>
              <p:cNvSpPr/>
              <p:nvPr/>
            </p:nvSpPr>
            <p:spPr bwMode="auto">
              <a:xfrm>
                <a:off x="245259" y="191976"/>
                <a:ext cx="344196" cy="409981"/>
              </a:xfrm>
              <a:custGeom>
                <a:avLst/>
                <a:gdLst>
                  <a:gd name="T0" fmla="*/ 2147483646 w 2842"/>
                  <a:gd name="T1" fmla="*/ 0 h 3385"/>
                  <a:gd name="T2" fmla="*/ 2147483646 w 2842"/>
                  <a:gd name="T3" fmla="*/ 2147483646 h 3385"/>
                  <a:gd name="T4" fmla="*/ 2147483646 w 2842"/>
                  <a:gd name="T5" fmla="*/ 2147483646 h 3385"/>
                  <a:gd name="T6" fmla="*/ 2147483646 w 2842"/>
                  <a:gd name="T7" fmla="*/ 2147483646 h 3385"/>
                  <a:gd name="T8" fmla="*/ 0 w 2842"/>
                  <a:gd name="T9" fmla="*/ 2147483646 h 3385"/>
                  <a:gd name="T10" fmla="*/ 2147483646 w 2842"/>
                  <a:gd name="T11" fmla="*/ 2147483646 h 3385"/>
                  <a:gd name="T12" fmla="*/ 2147483646 w 2842"/>
                  <a:gd name="T13" fmla="*/ 2147483646 h 3385"/>
                  <a:gd name="T14" fmla="*/ 2147483646 w 2842"/>
                  <a:gd name="T15" fmla="*/ 2147483646 h 3385"/>
                  <a:gd name="T16" fmla="*/ 2147483646 w 2842"/>
                  <a:gd name="T17" fmla="*/ 2147483646 h 3385"/>
                  <a:gd name="T18" fmla="*/ 2147483646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solidFill>
                <a:schemeClr val="bg1"/>
              </a:solidFill>
              <a:ln>
                <a:noFill/>
              </a:ln>
            </p:spPr>
            <p:txBody>
              <a:bodyPr/>
              <a:lstStyle/>
              <a:p>
                <a:endParaRPr lang="zh-CN" altLang="en-US"/>
              </a:p>
            </p:txBody>
          </p:sp>
        </p:grpSp>
      </p:grpSp>
      <p:sp>
        <p:nvSpPr>
          <p:cNvPr id="76" name="椭圆 75"/>
          <p:cNvSpPr/>
          <p:nvPr/>
        </p:nvSpPr>
        <p:spPr>
          <a:xfrm>
            <a:off x="5013825" y="4807334"/>
            <a:ext cx="2279919" cy="599979"/>
          </a:xfrm>
          <a:prstGeom prst="ellipse">
            <a:avLst/>
          </a:prstGeom>
          <a:solidFill>
            <a:schemeClr val="bg1">
              <a:alpha val="10000"/>
            </a:schemeClr>
          </a:solid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347324" y="4825205"/>
            <a:ext cx="1612921" cy="42445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152791" y="4755374"/>
            <a:ext cx="4001987" cy="874437"/>
          </a:xfrm>
          <a:prstGeom prst="ellipse">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3385395" y="4719560"/>
            <a:ext cx="5536779" cy="1209790"/>
          </a:xfrm>
          <a:prstGeom prst="ellipse">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186133" y="3928659"/>
            <a:ext cx="3991836" cy="1472248"/>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1" fmla="*/ 0 w 4748212"/>
              <a:gd name="connsiteY0-2" fmla="*/ 1314973 h 1314973"/>
              <a:gd name="connsiteX1-3" fmla="*/ 2728912 w 4748212"/>
              <a:gd name="connsiteY1-4" fmla="*/ 523 h 1314973"/>
              <a:gd name="connsiteX2-5" fmla="*/ 4748212 w 4748212"/>
              <a:gd name="connsiteY2-6" fmla="*/ 1186385 h 1314973"/>
              <a:gd name="connsiteX0-7" fmla="*/ 0 w 4748212"/>
              <a:gd name="connsiteY0-8" fmla="*/ 1323939 h 1323939"/>
              <a:gd name="connsiteX1-9" fmla="*/ 2728912 w 4748212"/>
              <a:gd name="connsiteY1-10" fmla="*/ 9489 h 1323939"/>
              <a:gd name="connsiteX2-11" fmla="*/ 4748212 w 4748212"/>
              <a:gd name="connsiteY2-12" fmla="*/ 1195351 h 1323939"/>
              <a:gd name="connsiteX0-13" fmla="*/ 0 w 4748212"/>
              <a:gd name="connsiteY0-14" fmla="*/ 128588 h 128588"/>
              <a:gd name="connsiteX1-15" fmla="*/ 4748212 w 4748212"/>
              <a:gd name="connsiteY1-16" fmla="*/ 0 h 128588"/>
              <a:gd name="connsiteX0-17" fmla="*/ 0 w 4748212"/>
              <a:gd name="connsiteY0-18" fmla="*/ 898720 h 898720"/>
              <a:gd name="connsiteX1-19" fmla="*/ 4748212 w 4748212"/>
              <a:gd name="connsiteY1-20" fmla="*/ 770132 h 898720"/>
              <a:gd name="connsiteX0-21" fmla="*/ 0 w 4748212"/>
              <a:gd name="connsiteY0-22" fmla="*/ 1322809 h 1322809"/>
              <a:gd name="connsiteX1-23" fmla="*/ 4748212 w 4748212"/>
              <a:gd name="connsiteY1-24" fmla="*/ 1194221 h 1322809"/>
              <a:gd name="connsiteX0-25" fmla="*/ 214787 w 4962999"/>
              <a:gd name="connsiteY0-26" fmla="*/ 1651479 h 1651479"/>
              <a:gd name="connsiteX1-27" fmla="*/ 4962999 w 4962999"/>
              <a:gd name="connsiteY1-28" fmla="*/ 1522891 h 1651479"/>
              <a:gd name="connsiteX0-29" fmla="*/ 14717 w 4762929"/>
              <a:gd name="connsiteY0-30" fmla="*/ 1296755 h 1296755"/>
              <a:gd name="connsiteX1-31" fmla="*/ 4762929 w 4762929"/>
              <a:gd name="connsiteY1-32" fmla="*/ 1168167 h 1296755"/>
              <a:gd name="connsiteX0-33" fmla="*/ 32110 w 3008672"/>
              <a:gd name="connsiteY0-34" fmla="*/ 1056081 h 1518043"/>
              <a:gd name="connsiteX1-35" fmla="*/ 3008672 w 3008672"/>
              <a:gd name="connsiteY1-36" fmla="*/ 1518043 h 1518043"/>
              <a:gd name="connsiteX0-37" fmla="*/ 30110 w 3006672"/>
              <a:gd name="connsiteY0-38" fmla="*/ 1286298 h 1748260"/>
              <a:gd name="connsiteX1-39" fmla="*/ 3006672 w 3006672"/>
              <a:gd name="connsiteY1-40" fmla="*/ 1748260 h 1748260"/>
              <a:gd name="connsiteX0-41" fmla="*/ 529762 w 1091736"/>
              <a:gd name="connsiteY0-42" fmla="*/ 1147967 h 1952829"/>
              <a:gd name="connsiteX1-43" fmla="*/ 1091736 w 1091736"/>
              <a:gd name="connsiteY1-44" fmla="*/ 1952829 h 1952829"/>
              <a:gd name="connsiteX0-45" fmla="*/ 1935517 w 1935517"/>
              <a:gd name="connsiteY0-46" fmla="*/ 1363430 h 1653942"/>
              <a:gd name="connsiteX1-47" fmla="*/ 625829 w 1935517"/>
              <a:gd name="connsiteY1-48" fmla="*/ 1653942 h 1653942"/>
              <a:gd name="connsiteX0-49" fmla="*/ 1886771 w 1886771"/>
              <a:gd name="connsiteY0-50" fmla="*/ 1410945 h 1601445"/>
              <a:gd name="connsiteX1-51" fmla="*/ 634233 w 1886771"/>
              <a:gd name="connsiteY1-52" fmla="*/ 1601445 h 1601445"/>
              <a:gd name="connsiteX0-53" fmla="*/ 1911118 w 1911118"/>
              <a:gd name="connsiteY0-54" fmla="*/ 1376815 h 1638752"/>
              <a:gd name="connsiteX1-55" fmla="*/ 630005 w 1911118"/>
              <a:gd name="connsiteY1-56" fmla="*/ 1638752 h 1638752"/>
              <a:gd name="connsiteX0-57" fmla="*/ 1970508 w 1970508"/>
              <a:gd name="connsiteY0-58" fmla="*/ 1182814 h 1444751"/>
              <a:gd name="connsiteX1-59" fmla="*/ 689395 w 1970508"/>
              <a:gd name="connsiteY1-60" fmla="*/ 1444751 h 1444751"/>
              <a:gd name="connsiteX0-61" fmla="*/ 1395035 w 1395035"/>
              <a:gd name="connsiteY0-62" fmla="*/ 807841 h 1069778"/>
              <a:gd name="connsiteX1-63" fmla="*/ 113922 w 1395035"/>
              <a:gd name="connsiteY1-64" fmla="*/ 1069778 h 1069778"/>
              <a:gd name="connsiteX0-65" fmla="*/ 1493383 w 1493383"/>
              <a:gd name="connsiteY0-66" fmla="*/ 633956 h 895893"/>
              <a:gd name="connsiteX1-67" fmla="*/ 212270 w 1493383"/>
              <a:gd name="connsiteY1-68" fmla="*/ 895893 h 895893"/>
              <a:gd name="connsiteX0-69" fmla="*/ 1327105 w 1744369"/>
              <a:gd name="connsiteY0-70" fmla="*/ 645736 h 907673"/>
              <a:gd name="connsiteX1-71" fmla="*/ 45992 w 1744369"/>
              <a:gd name="connsiteY1-72" fmla="*/ 907673 h 907673"/>
              <a:gd name="connsiteX0-73" fmla="*/ 1281113 w 2048681"/>
              <a:gd name="connsiteY0-74" fmla="*/ 713514 h 975451"/>
              <a:gd name="connsiteX1-75" fmla="*/ 0 w 2048681"/>
              <a:gd name="connsiteY1-76" fmla="*/ 975451 h 975451"/>
              <a:gd name="connsiteX0-77" fmla="*/ 1281113 w 2009821"/>
              <a:gd name="connsiteY0-78" fmla="*/ 806670 h 1068607"/>
              <a:gd name="connsiteX1-79" fmla="*/ 0 w 2009821"/>
              <a:gd name="connsiteY1-80" fmla="*/ 1068607 h 1068607"/>
              <a:gd name="connsiteX0-81" fmla="*/ 1281113 w 1859838"/>
              <a:gd name="connsiteY0-82" fmla="*/ 790746 h 1052683"/>
              <a:gd name="connsiteX1-83" fmla="*/ 0 w 1859838"/>
              <a:gd name="connsiteY1-84" fmla="*/ 1052683 h 1052683"/>
              <a:gd name="connsiteX0-85" fmla="*/ 1485752 w 1850692"/>
              <a:gd name="connsiteY0-86" fmla="*/ 838934 h 1100871"/>
              <a:gd name="connsiteX1-87" fmla="*/ 204639 w 1850692"/>
              <a:gd name="connsiteY1-88" fmla="*/ 1100871 h 1100871"/>
              <a:gd name="connsiteX0-89" fmla="*/ 1691940 w 1691940"/>
              <a:gd name="connsiteY0-90" fmla="*/ 942037 h 1203974"/>
              <a:gd name="connsiteX1-91" fmla="*/ 410827 w 1691940"/>
              <a:gd name="connsiteY1-92" fmla="*/ 1203974 h 1203974"/>
              <a:gd name="connsiteX0-93" fmla="*/ 4678422 w 4678422"/>
              <a:gd name="connsiteY0-94" fmla="*/ 1273031 h 1273031"/>
              <a:gd name="connsiteX1-95" fmla="*/ 174049 w 4678422"/>
              <a:gd name="connsiteY1-96" fmla="*/ 932988 h 1273031"/>
              <a:gd name="connsiteX0-97" fmla="*/ 4634282 w 4729310"/>
              <a:gd name="connsiteY0-98" fmla="*/ 1564930 h 1564930"/>
              <a:gd name="connsiteX1-99" fmla="*/ 129909 w 4729310"/>
              <a:gd name="connsiteY1-100" fmla="*/ 1224887 h 1564930"/>
              <a:gd name="connsiteX0-101" fmla="*/ 4504373 w 4817772"/>
              <a:gd name="connsiteY0-102" fmla="*/ 1762037 h 1762037"/>
              <a:gd name="connsiteX1-103" fmla="*/ 0 w 4817772"/>
              <a:gd name="connsiteY1-104" fmla="*/ 1421994 h 1762037"/>
              <a:gd name="connsiteX0-105" fmla="*/ 4458653 w 4777567"/>
              <a:gd name="connsiteY0-106" fmla="*/ 1762037 h 1762037"/>
              <a:gd name="connsiteX1-107" fmla="*/ 0 w 4777567"/>
              <a:gd name="connsiteY1-108" fmla="*/ 1421994 h 1762037"/>
            </a:gdLst>
            <a:ahLst/>
            <a:cxnLst>
              <a:cxn ang="0">
                <a:pos x="connsiteX0-1" y="connsiteY0-2"/>
              </a:cxn>
              <a:cxn ang="0">
                <a:pos x="connsiteX1-3" y="connsiteY1-4"/>
              </a:cxn>
            </a:cxnLst>
            <a:rect l="l" t="t" r="r" b="b"/>
            <a:pathLst>
              <a:path w="4777567" h="1762037">
                <a:moveTo>
                  <a:pt x="4458653" y="1762037"/>
                </a:moveTo>
                <a:cubicBezTo>
                  <a:pt x="5413692" y="-370611"/>
                  <a:pt x="4307523" y="-666838"/>
                  <a:pt x="0" y="1421994"/>
                </a:cubicBezTo>
              </a:path>
            </a:pathLst>
          </a:custGeom>
          <a:noFill/>
          <a:ln w="12700" cap="rnd">
            <a:solidFill>
              <a:schemeClr val="bg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Freeform 6 copy"/>
          <p:cNvSpPr/>
          <p:nvPr/>
        </p:nvSpPr>
        <p:spPr>
          <a:xfrm>
            <a:off x="4746957" y="4187226"/>
            <a:ext cx="1413679" cy="1005965"/>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1" fmla="*/ 0 w 4748212"/>
              <a:gd name="connsiteY0-2" fmla="*/ 1314973 h 1314973"/>
              <a:gd name="connsiteX1-3" fmla="*/ 2728912 w 4748212"/>
              <a:gd name="connsiteY1-4" fmla="*/ 523 h 1314973"/>
              <a:gd name="connsiteX2-5" fmla="*/ 4748212 w 4748212"/>
              <a:gd name="connsiteY2-6" fmla="*/ 1186385 h 1314973"/>
              <a:gd name="connsiteX0-7" fmla="*/ 0 w 4748212"/>
              <a:gd name="connsiteY0-8" fmla="*/ 1323939 h 1323939"/>
              <a:gd name="connsiteX1-9" fmla="*/ 2728912 w 4748212"/>
              <a:gd name="connsiteY1-10" fmla="*/ 9489 h 1323939"/>
              <a:gd name="connsiteX2-11" fmla="*/ 4748212 w 4748212"/>
              <a:gd name="connsiteY2-12" fmla="*/ 1195351 h 1323939"/>
              <a:gd name="connsiteX0-13" fmla="*/ 0 w 4748212"/>
              <a:gd name="connsiteY0-14" fmla="*/ 128588 h 128588"/>
              <a:gd name="connsiteX1-15" fmla="*/ 4748212 w 4748212"/>
              <a:gd name="connsiteY1-16" fmla="*/ 0 h 128588"/>
              <a:gd name="connsiteX0-17" fmla="*/ 0 w 4748212"/>
              <a:gd name="connsiteY0-18" fmla="*/ 898720 h 898720"/>
              <a:gd name="connsiteX1-19" fmla="*/ 4748212 w 4748212"/>
              <a:gd name="connsiteY1-20" fmla="*/ 770132 h 898720"/>
              <a:gd name="connsiteX0-21" fmla="*/ 0 w 4748212"/>
              <a:gd name="connsiteY0-22" fmla="*/ 1322809 h 1322809"/>
              <a:gd name="connsiteX1-23" fmla="*/ 4748212 w 4748212"/>
              <a:gd name="connsiteY1-24" fmla="*/ 1194221 h 1322809"/>
              <a:gd name="connsiteX0-25" fmla="*/ 214787 w 4962999"/>
              <a:gd name="connsiteY0-26" fmla="*/ 1651479 h 1651479"/>
              <a:gd name="connsiteX1-27" fmla="*/ 4962999 w 4962999"/>
              <a:gd name="connsiteY1-28" fmla="*/ 1522891 h 1651479"/>
              <a:gd name="connsiteX0-29" fmla="*/ 14717 w 4762929"/>
              <a:gd name="connsiteY0-30" fmla="*/ 1296755 h 1296755"/>
              <a:gd name="connsiteX1-31" fmla="*/ 4762929 w 4762929"/>
              <a:gd name="connsiteY1-32" fmla="*/ 1168167 h 1296755"/>
              <a:gd name="connsiteX0-33" fmla="*/ 32110 w 3008672"/>
              <a:gd name="connsiteY0-34" fmla="*/ 1056081 h 1518043"/>
              <a:gd name="connsiteX1-35" fmla="*/ 3008672 w 3008672"/>
              <a:gd name="connsiteY1-36" fmla="*/ 1518043 h 1518043"/>
              <a:gd name="connsiteX0-37" fmla="*/ 30110 w 3006672"/>
              <a:gd name="connsiteY0-38" fmla="*/ 1286298 h 1748260"/>
              <a:gd name="connsiteX1-39" fmla="*/ 3006672 w 3006672"/>
              <a:gd name="connsiteY1-40" fmla="*/ 1748260 h 1748260"/>
              <a:gd name="connsiteX0-41" fmla="*/ 529762 w 1091736"/>
              <a:gd name="connsiteY0-42" fmla="*/ 1147967 h 1952829"/>
              <a:gd name="connsiteX1-43" fmla="*/ 1091736 w 1091736"/>
              <a:gd name="connsiteY1-44" fmla="*/ 1952829 h 1952829"/>
              <a:gd name="connsiteX0-45" fmla="*/ 1935517 w 1935517"/>
              <a:gd name="connsiteY0-46" fmla="*/ 1363430 h 1653942"/>
              <a:gd name="connsiteX1-47" fmla="*/ 625829 w 1935517"/>
              <a:gd name="connsiteY1-48" fmla="*/ 1653942 h 1653942"/>
              <a:gd name="connsiteX0-49" fmla="*/ 1886771 w 1886771"/>
              <a:gd name="connsiteY0-50" fmla="*/ 1410945 h 1601445"/>
              <a:gd name="connsiteX1-51" fmla="*/ 634233 w 1886771"/>
              <a:gd name="connsiteY1-52" fmla="*/ 1601445 h 1601445"/>
              <a:gd name="connsiteX0-53" fmla="*/ 1911118 w 1911118"/>
              <a:gd name="connsiteY0-54" fmla="*/ 1376815 h 1638752"/>
              <a:gd name="connsiteX1-55" fmla="*/ 630005 w 1911118"/>
              <a:gd name="connsiteY1-56" fmla="*/ 1638752 h 1638752"/>
              <a:gd name="connsiteX0-57" fmla="*/ 1970508 w 1970508"/>
              <a:gd name="connsiteY0-58" fmla="*/ 1182814 h 1444751"/>
              <a:gd name="connsiteX1-59" fmla="*/ 689395 w 1970508"/>
              <a:gd name="connsiteY1-60" fmla="*/ 1444751 h 1444751"/>
              <a:gd name="connsiteX0-61" fmla="*/ 1395035 w 1395035"/>
              <a:gd name="connsiteY0-62" fmla="*/ 807841 h 1069778"/>
              <a:gd name="connsiteX1-63" fmla="*/ 113922 w 1395035"/>
              <a:gd name="connsiteY1-64" fmla="*/ 1069778 h 1069778"/>
              <a:gd name="connsiteX0-65" fmla="*/ 1493383 w 1493383"/>
              <a:gd name="connsiteY0-66" fmla="*/ 633956 h 895893"/>
              <a:gd name="connsiteX1-67" fmla="*/ 212270 w 1493383"/>
              <a:gd name="connsiteY1-68" fmla="*/ 895893 h 895893"/>
              <a:gd name="connsiteX0-69" fmla="*/ 1327105 w 1744369"/>
              <a:gd name="connsiteY0-70" fmla="*/ 645736 h 907673"/>
              <a:gd name="connsiteX1-71" fmla="*/ 45992 w 1744369"/>
              <a:gd name="connsiteY1-72" fmla="*/ 907673 h 907673"/>
              <a:gd name="connsiteX0-73" fmla="*/ 1281113 w 2048681"/>
              <a:gd name="connsiteY0-74" fmla="*/ 713514 h 975451"/>
              <a:gd name="connsiteX1-75" fmla="*/ 0 w 2048681"/>
              <a:gd name="connsiteY1-76" fmla="*/ 975451 h 975451"/>
              <a:gd name="connsiteX0-77" fmla="*/ 1281113 w 2009821"/>
              <a:gd name="connsiteY0-78" fmla="*/ 806670 h 1068607"/>
              <a:gd name="connsiteX1-79" fmla="*/ 0 w 2009821"/>
              <a:gd name="connsiteY1-80" fmla="*/ 1068607 h 1068607"/>
              <a:gd name="connsiteX0-81" fmla="*/ 1281113 w 1859838"/>
              <a:gd name="connsiteY0-82" fmla="*/ 790746 h 1052683"/>
              <a:gd name="connsiteX1-83" fmla="*/ 0 w 1859838"/>
              <a:gd name="connsiteY1-84" fmla="*/ 1052683 h 1052683"/>
              <a:gd name="connsiteX0-85" fmla="*/ 1485752 w 1850692"/>
              <a:gd name="connsiteY0-86" fmla="*/ 838934 h 1100871"/>
              <a:gd name="connsiteX1-87" fmla="*/ 204639 w 1850692"/>
              <a:gd name="connsiteY1-88" fmla="*/ 1100871 h 1100871"/>
              <a:gd name="connsiteX0-89" fmla="*/ 1691940 w 1691940"/>
              <a:gd name="connsiteY0-90" fmla="*/ 942037 h 1203974"/>
              <a:gd name="connsiteX1-91" fmla="*/ 410827 w 1691940"/>
              <a:gd name="connsiteY1-92" fmla="*/ 1203974 h 1203974"/>
            </a:gdLst>
            <a:ahLst/>
            <a:cxnLst>
              <a:cxn ang="0">
                <a:pos x="connsiteX0-1" y="connsiteY0-2"/>
              </a:cxn>
              <a:cxn ang="0">
                <a:pos x="connsiteX1-3" y="connsiteY1-4"/>
              </a:cxn>
            </a:cxnLst>
            <a:rect l="l" t="t" r="r" b="b"/>
            <a:pathLst>
              <a:path w="1691940" h="1203974">
                <a:moveTo>
                  <a:pt x="1691940" y="942037"/>
                </a:moveTo>
                <a:cubicBezTo>
                  <a:pt x="726739" y="-329551"/>
                  <a:pt x="-714710" y="-381938"/>
                  <a:pt x="410827" y="1203974"/>
                </a:cubicBezTo>
              </a:path>
            </a:pathLst>
          </a:custGeom>
          <a:noFill/>
          <a:ln w="28575" cap="rnd">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任意多边形 80"/>
          <p:cNvSpPr/>
          <p:nvPr/>
        </p:nvSpPr>
        <p:spPr>
          <a:xfrm>
            <a:off x="5666764" y="4451449"/>
            <a:ext cx="493872" cy="748094"/>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1" fmla="*/ 0 w 4748212"/>
              <a:gd name="connsiteY0-2" fmla="*/ 1314973 h 1314973"/>
              <a:gd name="connsiteX1-3" fmla="*/ 2728912 w 4748212"/>
              <a:gd name="connsiteY1-4" fmla="*/ 523 h 1314973"/>
              <a:gd name="connsiteX2-5" fmla="*/ 4748212 w 4748212"/>
              <a:gd name="connsiteY2-6" fmla="*/ 1186385 h 1314973"/>
              <a:gd name="connsiteX0-7" fmla="*/ 0 w 4748212"/>
              <a:gd name="connsiteY0-8" fmla="*/ 1323939 h 1323939"/>
              <a:gd name="connsiteX1-9" fmla="*/ 2728912 w 4748212"/>
              <a:gd name="connsiteY1-10" fmla="*/ 9489 h 1323939"/>
              <a:gd name="connsiteX2-11" fmla="*/ 4748212 w 4748212"/>
              <a:gd name="connsiteY2-12" fmla="*/ 1195351 h 1323939"/>
              <a:gd name="connsiteX0-13" fmla="*/ 0 w 4748212"/>
              <a:gd name="connsiteY0-14" fmla="*/ 128588 h 128588"/>
              <a:gd name="connsiteX1-15" fmla="*/ 4748212 w 4748212"/>
              <a:gd name="connsiteY1-16" fmla="*/ 0 h 128588"/>
              <a:gd name="connsiteX0-17" fmla="*/ 0 w 4748212"/>
              <a:gd name="connsiteY0-18" fmla="*/ 898720 h 898720"/>
              <a:gd name="connsiteX1-19" fmla="*/ 4748212 w 4748212"/>
              <a:gd name="connsiteY1-20" fmla="*/ 770132 h 898720"/>
              <a:gd name="connsiteX0-21" fmla="*/ 0 w 4748212"/>
              <a:gd name="connsiteY0-22" fmla="*/ 1322809 h 1322809"/>
              <a:gd name="connsiteX1-23" fmla="*/ 4748212 w 4748212"/>
              <a:gd name="connsiteY1-24" fmla="*/ 1194221 h 1322809"/>
              <a:gd name="connsiteX0-25" fmla="*/ 214787 w 4962999"/>
              <a:gd name="connsiteY0-26" fmla="*/ 1651479 h 1651479"/>
              <a:gd name="connsiteX1-27" fmla="*/ 4962999 w 4962999"/>
              <a:gd name="connsiteY1-28" fmla="*/ 1522891 h 1651479"/>
              <a:gd name="connsiteX0-29" fmla="*/ 14717 w 4762929"/>
              <a:gd name="connsiteY0-30" fmla="*/ 1296755 h 1296755"/>
              <a:gd name="connsiteX1-31" fmla="*/ 4762929 w 4762929"/>
              <a:gd name="connsiteY1-32" fmla="*/ 1168167 h 1296755"/>
              <a:gd name="connsiteX0-33" fmla="*/ 32110 w 3008672"/>
              <a:gd name="connsiteY0-34" fmla="*/ 1056081 h 1518043"/>
              <a:gd name="connsiteX1-35" fmla="*/ 3008672 w 3008672"/>
              <a:gd name="connsiteY1-36" fmla="*/ 1518043 h 1518043"/>
              <a:gd name="connsiteX0-37" fmla="*/ 30110 w 3006672"/>
              <a:gd name="connsiteY0-38" fmla="*/ 1286298 h 1748260"/>
              <a:gd name="connsiteX1-39" fmla="*/ 3006672 w 3006672"/>
              <a:gd name="connsiteY1-40" fmla="*/ 1748260 h 1748260"/>
              <a:gd name="connsiteX0-41" fmla="*/ 529762 w 1091736"/>
              <a:gd name="connsiteY0-42" fmla="*/ 1147967 h 1952829"/>
              <a:gd name="connsiteX1-43" fmla="*/ 1091736 w 1091736"/>
              <a:gd name="connsiteY1-44" fmla="*/ 1952829 h 1952829"/>
              <a:gd name="connsiteX0-45" fmla="*/ 1935517 w 1935517"/>
              <a:gd name="connsiteY0-46" fmla="*/ 1363430 h 1653942"/>
              <a:gd name="connsiteX1-47" fmla="*/ 625829 w 1935517"/>
              <a:gd name="connsiteY1-48" fmla="*/ 1653942 h 1653942"/>
              <a:gd name="connsiteX0-49" fmla="*/ 1886771 w 1886771"/>
              <a:gd name="connsiteY0-50" fmla="*/ 1410945 h 1601445"/>
              <a:gd name="connsiteX1-51" fmla="*/ 634233 w 1886771"/>
              <a:gd name="connsiteY1-52" fmla="*/ 1601445 h 1601445"/>
              <a:gd name="connsiteX0-53" fmla="*/ 1911118 w 1911118"/>
              <a:gd name="connsiteY0-54" fmla="*/ 1376815 h 1638752"/>
              <a:gd name="connsiteX1-55" fmla="*/ 630005 w 1911118"/>
              <a:gd name="connsiteY1-56" fmla="*/ 1638752 h 1638752"/>
              <a:gd name="connsiteX0-57" fmla="*/ 1970508 w 1970508"/>
              <a:gd name="connsiteY0-58" fmla="*/ 1182814 h 1444751"/>
              <a:gd name="connsiteX1-59" fmla="*/ 689395 w 1970508"/>
              <a:gd name="connsiteY1-60" fmla="*/ 1444751 h 1444751"/>
              <a:gd name="connsiteX0-61" fmla="*/ 1395035 w 1395035"/>
              <a:gd name="connsiteY0-62" fmla="*/ 807841 h 1069778"/>
              <a:gd name="connsiteX1-63" fmla="*/ 113922 w 1395035"/>
              <a:gd name="connsiteY1-64" fmla="*/ 1069778 h 1069778"/>
              <a:gd name="connsiteX0-65" fmla="*/ 1493383 w 1493383"/>
              <a:gd name="connsiteY0-66" fmla="*/ 633956 h 895893"/>
              <a:gd name="connsiteX1-67" fmla="*/ 212270 w 1493383"/>
              <a:gd name="connsiteY1-68" fmla="*/ 895893 h 895893"/>
              <a:gd name="connsiteX0-69" fmla="*/ 1327105 w 1744369"/>
              <a:gd name="connsiteY0-70" fmla="*/ 645736 h 907673"/>
              <a:gd name="connsiteX1-71" fmla="*/ 45992 w 1744369"/>
              <a:gd name="connsiteY1-72" fmla="*/ 907673 h 907673"/>
              <a:gd name="connsiteX0-73" fmla="*/ 1281113 w 2048681"/>
              <a:gd name="connsiteY0-74" fmla="*/ 713514 h 975451"/>
              <a:gd name="connsiteX1-75" fmla="*/ 0 w 2048681"/>
              <a:gd name="connsiteY1-76" fmla="*/ 975451 h 975451"/>
              <a:gd name="connsiteX0-77" fmla="*/ 1281113 w 2009821"/>
              <a:gd name="connsiteY0-78" fmla="*/ 806670 h 1068607"/>
              <a:gd name="connsiteX1-79" fmla="*/ 0 w 2009821"/>
              <a:gd name="connsiteY1-80" fmla="*/ 1068607 h 1068607"/>
              <a:gd name="connsiteX0-81" fmla="*/ 1281113 w 1859838"/>
              <a:gd name="connsiteY0-82" fmla="*/ 790746 h 1052683"/>
              <a:gd name="connsiteX1-83" fmla="*/ 0 w 1859838"/>
              <a:gd name="connsiteY1-84" fmla="*/ 1052683 h 1052683"/>
              <a:gd name="connsiteX0-85" fmla="*/ 1485752 w 1850692"/>
              <a:gd name="connsiteY0-86" fmla="*/ 838934 h 1100871"/>
              <a:gd name="connsiteX1-87" fmla="*/ 204639 w 1850692"/>
              <a:gd name="connsiteY1-88" fmla="*/ 1100871 h 1100871"/>
              <a:gd name="connsiteX0-89" fmla="*/ 1691940 w 1691940"/>
              <a:gd name="connsiteY0-90" fmla="*/ 942037 h 1203974"/>
              <a:gd name="connsiteX1-91" fmla="*/ 410827 w 1691940"/>
              <a:gd name="connsiteY1-92" fmla="*/ 1203974 h 1203974"/>
              <a:gd name="connsiteX0-93" fmla="*/ 516059 w 1163759"/>
              <a:gd name="connsiteY0-94" fmla="*/ 935314 h 1211539"/>
              <a:gd name="connsiteX1-95" fmla="*/ 1163759 w 1163759"/>
              <a:gd name="connsiteY1-96" fmla="*/ 1211539 h 1211539"/>
              <a:gd name="connsiteX0-97" fmla="*/ 244717 w 1006422"/>
              <a:gd name="connsiteY0-98" fmla="*/ 794164 h 1070389"/>
              <a:gd name="connsiteX1-99" fmla="*/ 892417 w 1006422"/>
              <a:gd name="connsiteY1-100" fmla="*/ 1070389 h 1070389"/>
              <a:gd name="connsiteX0-101" fmla="*/ 0 w 860434"/>
              <a:gd name="connsiteY0-102" fmla="*/ 608431 h 884656"/>
              <a:gd name="connsiteX1-103" fmla="*/ 647700 w 860434"/>
              <a:gd name="connsiteY1-104" fmla="*/ 884656 h 884656"/>
              <a:gd name="connsiteX0-105" fmla="*/ 0 w 773185"/>
              <a:gd name="connsiteY0-106" fmla="*/ 413837 h 690062"/>
              <a:gd name="connsiteX1-107" fmla="*/ 647700 w 773185"/>
              <a:gd name="connsiteY1-108" fmla="*/ 690062 h 690062"/>
              <a:gd name="connsiteX0-109" fmla="*/ 0 w 847966"/>
              <a:gd name="connsiteY0-110" fmla="*/ 319464 h 595689"/>
              <a:gd name="connsiteX1-111" fmla="*/ 647700 w 847966"/>
              <a:gd name="connsiteY1-112" fmla="*/ 595689 h 595689"/>
              <a:gd name="connsiteX0-113" fmla="*/ 370687 w 732650"/>
              <a:gd name="connsiteY0-114" fmla="*/ 310015 h 616640"/>
              <a:gd name="connsiteX1-115" fmla="*/ 0 w 732650"/>
              <a:gd name="connsiteY1-116" fmla="*/ 616640 h 616640"/>
              <a:gd name="connsiteX0-117" fmla="*/ 481924 w 705290"/>
              <a:gd name="connsiteY0-118" fmla="*/ 311955 h 618580"/>
              <a:gd name="connsiteX1-119" fmla="*/ 111237 w 705290"/>
              <a:gd name="connsiteY1-120" fmla="*/ 618580 h 618580"/>
              <a:gd name="connsiteX0-121" fmla="*/ 669772 w 669772"/>
              <a:gd name="connsiteY0-122" fmla="*/ 305254 h 611879"/>
              <a:gd name="connsiteX1-123" fmla="*/ 299085 w 669772"/>
              <a:gd name="connsiteY1-124" fmla="*/ 611879 h 611879"/>
              <a:gd name="connsiteX0-125" fmla="*/ 561996 w 561996"/>
              <a:gd name="connsiteY0-126" fmla="*/ 459799 h 766424"/>
              <a:gd name="connsiteX1-127" fmla="*/ 191309 w 561996"/>
              <a:gd name="connsiteY1-128" fmla="*/ 766424 h 766424"/>
              <a:gd name="connsiteX0-129" fmla="*/ 739814 w 739814"/>
              <a:gd name="connsiteY0-130" fmla="*/ 471082 h 739707"/>
              <a:gd name="connsiteX1-131" fmla="*/ 163930 w 739814"/>
              <a:gd name="connsiteY1-132" fmla="*/ 739707 h 739707"/>
              <a:gd name="connsiteX0-133" fmla="*/ 575884 w 575884"/>
              <a:gd name="connsiteY0-134" fmla="*/ 474966 h 743591"/>
              <a:gd name="connsiteX1-135" fmla="*/ 0 w 575884"/>
              <a:gd name="connsiteY1-136" fmla="*/ 743591 h 743591"/>
              <a:gd name="connsiteX0-137" fmla="*/ 591084 w 591084"/>
              <a:gd name="connsiteY0-138" fmla="*/ 470343 h 754167"/>
              <a:gd name="connsiteX1-139" fmla="*/ 0 w 591084"/>
              <a:gd name="connsiteY1-140" fmla="*/ 754168 h 754167"/>
              <a:gd name="connsiteX0-141" fmla="*/ 591084 w 591084"/>
              <a:gd name="connsiteY0-142" fmla="*/ 611521 h 895346"/>
              <a:gd name="connsiteX1-143" fmla="*/ 0 w 591084"/>
              <a:gd name="connsiteY1-144" fmla="*/ 895346 h 895346"/>
            </a:gdLst>
            <a:ahLst/>
            <a:cxnLst>
              <a:cxn ang="0">
                <a:pos x="connsiteX0-1" y="connsiteY0-2"/>
              </a:cxn>
              <a:cxn ang="0">
                <a:pos x="connsiteX1-3" y="connsiteY1-4"/>
              </a:cxn>
            </a:cxnLst>
            <a:rect l="l" t="t" r="r" b="b"/>
            <a:pathLst>
              <a:path w="591084" h="895346">
                <a:moveTo>
                  <a:pt x="591084" y="611521"/>
                </a:moveTo>
                <a:cubicBezTo>
                  <a:pt x="461833" y="-642149"/>
                  <a:pt x="52718" y="329622"/>
                  <a:pt x="0" y="895346"/>
                </a:cubicBezTo>
              </a:path>
            </a:pathLst>
          </a:custGeom>
          <a:noFill/>
          <a:ln w="28575" cap="rnd">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Freeform 80 copy"/>
          <p:cNvSpPr/>
          <p:nvPr/>
        </p:nvSpPr>
        <p:spPr>
          <a:xfrm>
            <a:off x="6160640" y="4135532"/>
            <a:ext cx="2286678" cy="1423918"/>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1" fmla="*/ 0 w 4748212"/>
              <a:gd name="connsiteY0-2" fmla="*/ 1314973 h 1314973"/>
              <a:gd name="connsiteX1-3" fmla="*/ 2728912 w 4748212"/>
              <a:gd name="connsiteY1-4" fmla="*/ 523 h 1314973"/>
              <a:gd name="connsiteX2-5" fmla="*/ 4748212 w 4748212"/>
              <a:gd name="connsiteY2-6" fmla="*/ 1186385 h 1314973"/>
              <a:gd name="connsiteX0-7" fmla="*/ 0 w 4748212"/>
              <a:gd name="connsiteY0-8" fmla="*/ 1323939 h 1323939"/>
              <a:gd name="connsiteX1-9" fmla="*/ 2728912 w 4748212"/>
              <a:gd name="connsiteY1-10" fmla="*/ 9489 h 1323939"/>
              <a:gd name="connsiteX2-11" fmla="*/ 4748212 w 4748212"/>
              <a:gd name="connsiteY2-12" fmla="*/ 1195351 h 1323939"/>
              <a:gd name="connsiteX0-13" fmla="*/ 0 w 4748212"/>
              <a:gd name="connsiteY0-14" fmla="*/ 128588 h 128588"/>
              <a:gd name="connsiteX1-15" fmla="*/ 4748212 w 4748212"/>
              <a:gd name="connsiteY1-16" fmla="*/ 0 h 128588"/>
              <a:gd name="connsiteX0-17" fmla="*/ 0 w 4748212"/>
              <a:gd name="connsiteY0-18" fmla="*/ 898720 h 898720"/>
              <a:gd name="connsiteX1-19" fmla="*/ 4748212 w 4748212"/>
              <a:gd name="connsiteY1-20" fmla="*/ 770132 h 898720"/>
              <a:gd name="connsiteX0-21" fmla="*/ 0 w 4748212"/>
              <a:gd name="connsiteY0-22" fmla="*/ 1322809 h 1322809"/>
              <a:gd name="connsiteX1-23" fmla="*/ 4748212 w 4748212"/>
              <a:gd name="connsiteY1-24" fmla="*/ 1194221 h 1322809"/>
              <a:gd name="connsiteX0-25" fmla="*/ 214787 w 4962999"/>
              <a:gd name="connsiteY0-26" fmla="*/ 1651479 h 1651479"/>
              <a:gd name="connsiteX1-27" fmla="*/ 4962999 w 4962999"/>
              <a:gd name="connsiteY1-28" fmla="*/ 1522891 h 1651479"/>
              <a:gd name="connsiteX0-29" fmla="*/ 14717 w 4762929"/>
              <a:gd name="connsiteY0-30" fmla="*/ 1296755 h 1296755"/>
              <a:gd name="connsiteX1-31" fmla="*/ 4762929 w 4762929"/>
              <a:gd name="connsiteY1-32" fmla="*/ 1168167 h 1296755"/>
              <a:gd name="connsiteX0-33" fmla="*/ 32110 w 3008672"/>
              <a:gd name="connsiteY0-34" fmla="*/ 1056081 h 1518043"/>
              <a:gd name="connsiteX1-35" fmla="*/ 3008672 w 3008672"/>
              <a:gd name="connsiteY1-36" fmla="*/ 1518043 h 1518043"/>
              <a:gd name="connsiteX0-37" fmla="*/ 30110 w 3006672"/>
              <a:gd name="connsiteY0-38" fmla="*/ 1286298 h 1748260"/>
              <a:gd name="connsiteX1-39" fmla="*/ 3006672 w 3006672"/>
              <a:gd name="connsiteY1-40" fmla="*/ 1748260 h 1748260"/>
              <a:gd name="connsiteX0-41" fmla="*/ 529762 w 1091736"/>
              <a:gd name="connsiteY0-42" fmla="*/ 1147967 h 1952829"/>
              <a:gd name="connsiteX1-43" fmla="*/ 1091736 w 1091736"/>
              <a:gd name="connsiteY1-44" fmla="*/ 1952829 h 1952829"/>
              <a:gd name="connsiteX0-45" fmla="*/ 1935517 w 1935517"/>
              <a:gd name="connsiteY0-46" fmla="*/ 1363430 h 1653942"/>
              <a:gd name="connsiteX1-47" fmla="*/ 625829 w 1935517"/>
              <a:gd name="connsiteY1-48" fmla="*/ 1653942 h 1653942"/>
              <a:gd name="connsiteX0-49" fmla="*/ 1886771 w 1886771"/>
              <a:gd name="connsiteY0-50" fmla="*/ 1410945 h 1601445"/>
              <a:gd name="connsiteX1-51" fmla="*/ 634233 w 1886771"/>
              <a:gd name="connsiteY1-52" fmla="*/ 1601445 h 1601445"/>
              <a:gd name="connsiteX0-53" fmla="*/ 1911118 w 1911118"/>
              <a:gd name="connsiteY0-54" fmla="*/ 1376815 h 1638752"/>
              <a:gd name="connsiteX1-55" fmla="*/ 630005 w 1911118"/>
              <a:gd name="connsiteY1-56" fmla="*/ 1638752 h 1638752"/>
              <a:gd name="connsiteX0-57" fmla="*/ 1970508 w 1970508"/>
              <a:gd name="connsiteY0-58" fmla="*/ 1182814 h 1444751"/>
              <a:gd name="connsiteX1-59" fmla="*/ 689395 w 1970508"/>
              <a:gd name="connsiteY1-60" fmla="*/ 1444751 h 1444751"/>
              <a:gd name="connsiteX0-61" fmla="*/ 1395035 w 1395035"/>
              <a:gd name="connsiteY0-62" fmla="*/ 807841 h 1069778"/>
              <a:gd name="connsiteX1-63" fmla="*/ 113922 w 1395035"/>
              <a:gd name="connsiteY1-64" fmla="*/ 1069778 h 1069778"/>
              <a:gd name="connsiteX0-65" fmla="*/ 1493383 w 1493383"/>
              <a:gd name="connsiteY0-66" fmla="*/ 633956 h 895893"/>
              <a:gd name="connsiteX1-67" fmla="*/ 212270 w 1493383"/>
              <a:gd name="connsiteY1-68" fmla="*/ 895893 h 895893"/>
              <a:gd name="connsiteX0-69" fmla="*/ 1327105 w 1744369"/>
              <a:gd name="connsiteY0-70" fmla="*/ 645736 h 907673"/>
              <a:gd name="connsiteX1-71" fmla="*/ 45992 w 1744369"/>
              <a:gd name="connsiteY1-72" fmla="*/ 907673 h 907673"/>
              <a:gd name="connsiteX0-73" fmla="*/ 1281113 w 2048681"/>
              <a:gd name="connsiteY0-74" fmla="*/ 713514 h 975451"/>
              <a:gd name="connsiteX1-75" fmla="*/ 0 w 2048681"/>
              <a:gd name="connsiteY1-76" fmla="*/ 975451 h 975451"/>
              <a:gd name="connsiteX0-77" fmla="*/ 1281113 w 2009821"/>
              <a:gd name="connsiteY0-78" fmla="*/ 806670 h 1068607"/>
              <a:gd name="connsiteX1-79" fmla="*/ 0 w 2009821"/>
              <a:gd name="connsiteY1-80" fmla="*/ 1068607 h 1068607"/>
              <a:gd name="connsiteX0-81" fmla="*/ 1281113 w 1859838"/>
              <a:gd name="connsiteY0-82" fmla="*/ 790746 h 1052683"/>
              <a:gd name="connsiteX1-83" fmla="*/ 0 w 1859838"/>
              <a:gd name="connsiteY1-84" fmla="*/ 1052683 h 1052683"/>
              <a:gd name="connsiteX0-85" fmla="*/ 1485752 w 1850692"/>
              <a:gd name="connsiteY0-86" fmla="*/ 838934 h 1100871"/>
              <a:gd name="connsiteX1-87" fmla="*/ 204639 w 1850692"/>
              <a:gd name="connsiteY1-88" fmla="*/ 1100871 h 1100871"/>
              <a:gd name="connsiteX0-89" fmla="*/ 1691940 w 1691940"/>
              <a:gd name="connsiteY0-90" fmla="*/ 942037 h 1203974"/>
              <a:gd name="connsiteX1-91" fmla="*/ 410827 w 1691940"/>
              <a:gd name="connsiteY1-92" fmla="*/ 1203974 h 1203974"/>
              <a:gd name="connsiteX0-93" fmla="*/ 516059 w 1163759"/>
              <a:gd name="connsiteY0-94" fmla="*/ 935314 h 1211539"/>
              <a:gd name="connsiteX1-95" fmla="*/ 1163759 w 1163759"/>
              <a:gd name="connsiteY1-96" fmla="*/ 1211539 h 1211539"/>
              <a:gd name="connsiteX0-97" fmla="*/ 244717 w 1006422"/>
              <a:gd name="connsiteY0-98" fmla="*/ 794164 h 1070389"/>
              <a:gd name="connsiteX1-99" fmla="*/ 892417 w 1006422"/>
              <a:gd name="connsiteY1-100" fmla="*/ 1070389 h 1070389"/>
              <a:gd name="connsiteX0-101" fmla="*/ 0 w 860434"/>
              <a:gd name="connsiteY0-102" fmla="*/ 608431 h 884656"/>
              <a:gd name="connsiteX1-103" fmla="*/ 647700 w 860434"/>
              <a:gd name="connsiteY1-104" fmla="*/ 884656 h 884656"/>
              <a:gd name="connsiteX0-105" fmla="*/ 0 w 773185"/>
              <a:gd name="connsiteY0-106" fmla="*/ 413837 h 690062"/>
              <a:gd name="connsiteX1-107" fmla="*/ 647700 w 773185"/>
              <a:gd name="connsiteY1-108" fmla="*/ 690062 h 690062"/>
              <a:gd name="connsiteX0-109" fmla="*/ 0 w 847966"/>
              <a:gd name="connsiteY0-110" fmla="*/ 319464 h 595689"/>
              <a:gd name="connsiteX1-111" fmla="*/ 647700 w 847966"/>
              <a:gd name="connsiteY1-112" fmla="*/ 595689 h 595689"/>
              <a:gd name="connsiteX0-113" fmla="*/ 0 w 1423568"/>
              <a:gd name="connsiteY0-114" fmla="*/ 226993 h 888980"/>
              <a:gd name="connsiteX1-115" fmla="*/ 1319212 w 1423568"/>
              <a:gd name="connsiteY1-116" fmla="*/ 888980 h 888980"/>
              <a:gd name="connsiteX0-117" fmla="*/ 0 w 1930636"/>
              <a:gd name="connsiteY0-118" fmla="*/ 1029360 h 1691347"/>
              <a:gd name="connsiteX1-119" fmla="*/ 1319212 w 1930636"/>
              <a:gd name="connsiteY1-120" fmla="*/ 1691347 h 1691347"/>
              <a:gd name="connsiteX0-121" fmla="*/ 0 w 1921905"/>
              <a:gd name="connsiteY0-122" fmla="*/ 1293897 h 1955884"/>
              <a:gd name="connsiteX1-123" fmla="*/ 1319212 w 1921905"/>
              <a:gd name="connsiteY1-124" fmla="*/ 1955884 h 1955884"/>
              <a:gd name="connsiteX0-125" fmla="*/ 0 w 1452957"/>
              <a:gd name="connsiteY0-126" fmla="*/ 1264319 h 1983456"/>
              <a:gd name="connsiteX1-127" fmla="*/ 733425 w 1452957"/>
              <a:gd name="connsiteY1-128" fmla="*/ 1983456 h 1983456"/>
              <a:gd name="connsiteX0-129" fmla="*/ 0 w 1795289"/>
              <a:gd name="connsiteY0-130" fmla="*/ 1049027 h 1768164"/>
              <a:gd name="connsiteX1-131" fmla="*/ 733425 w 1795289"/>
              <a:gd name="connsiteY1-132" fmla="*/ 1768164 h 1768164"/>
              <a:gd name="connsiteX0-133" fmla="*/ 0 w 2051450"/>
              <a:gd name="connsiteY0-134" fmla="*/ 1060352 h 1779489"/>
              <a:gd name="connsiteX1-135" fmla="*/ 733425 w 2051450"/>
              <a:gd name="connsiteY1-136" fmla="*/ 1779489 h 1779489"/>
              <a:gd name="connsiteX0-137" fmla="*/ 0 w 1810380"/>
              <a:gd name="connsiteY0-138" fmla="*/ 1363663 h 2082800"/>
              <a:gd name="connsiteX1-139" fmla="*/ 733425 w 1810380"/>
              <a:gd name="connsiteY1-140" fmla="*/ 2082800 h 2082800"/>
              <a:gd name="connsiteX0-141" fmla="*/ 0 w 1258475"/>
              <a:gd name="connsiteY0-142" fmla="*/ 1462141 h 2181278"/>
              <a:gd name="connsiteX1-143" fmla="*/ 733425 w 1258475"/>
              <a:gd name="connsiteY1-144" fmla="*/ 2181278 h 2181278"/>
              <a:gd name="connsiteX0-145" fmla="*/ 0 w 1258475"/>
              <a:gd name="connsiteY0-146" fmla="*/ 1431867 h 2222441"/>
              <a:gd name="connsiteX1-147" fmla="*/ 733425 w 1258475"/>
              <a:gd name="connsiteY1-148" fmla="*/ 2222441 h 2222441"/>
              <a:gd name="connsiteX0-149" fmla="*/ 0 w 1802832"/>
              <a:gd name="connsiteY0-150" fmla="*/ 1464100 h 2178675"/>
              <a:gd name="connsiteX1-151" fmla="*/ 1402216 w 1802832"/>
              <a:gd name="connsiteY1-152" fmla="*/ 2178675 h 2178675"/>
              <a:gd name="connsiteX0-153" fmla="*/ 0 w 2151611"/>
              <a:gd name="connsiteY0-154" fmla="*/ 1185843 h 1900418"/>
              <a:gd name="connsiteX1-155" fmla="*/ 1402216 w 2151611"/>
              <a:gd name="connsiteY1-156" fmla="*/ 1900418 h 1900418"/>
              <a:gd name="connsiteX0-157" fmla="*/ 0 w 2307773"/>
              <a:gd name="connsiteY0-158" fmla="*/ 884659 h 1599234"/>
              <a:gd name="connsiteX1-159" fmla="*/ 1402216 w 2307773"/>
              <a:gd name="connsiteY1-160" fmla="*/ 1599234 h 1599234"/>
              <a:gd name="connsiteX0-161" fmla="*/ 0 w 3334061"/>
              <a:gd name="connsiteY0-162" fmla="*/ 927594 h 1642169"/>
              <a:gd name="connsiteX1-163" fmla="*/ 1402216 w 3334061"/>
              <a:gd name="connsiteY1-164" fmla="*/ 1642169 h 1642169"/>
              <a:gd name="connsiteX0-165" fmla="*/ 0 w 3431087"/>
              <a:gd name="connsiteY0-166" fmla="*/ 978808 h 1693383"/>
              <a:gd name="connsiteX1-167" fmla="*/ 1402216 w 3431087"/>
              <a:gd name="connsiteY1-168" fmla="*/ 1693383 h 1693383"/>
              <a:gd name="connsiteX0-169" fmla="*/ 0 w 3006733"/>
              <a:gd name="connsiteY0-170" fmla="*/ 1331918 h 2046493"/>
              <a:gd name="connsiteX1-171" fmla="*/ 1402216 w 3006733"/>
              <a:gd name="connsiteY1-172" fmla="*/ 2046493 h 2046493"/>
              <a:gd name="connsiteX0-173" fmla="*/ 0 w 2736775"/>
              <a:gd name="connsiteY0-174" fmla="*/ 989619 h 1704194"/>
              <a:gd name="connsiteX1-175" fmla="*/ 1402216 w 2736775"/>
              <a:gd name="connsiteY1-176" fmla="*/ 1704194 h 1704194"/>
            </a:gdLst>
            <a:ahLst/>
            <a:cxnLst>
              <a:cxn ang="0">
                <a:pos x="connsiteX0-1" y="connsiteY0-2"/>
              </a:cxn>
              <a:cxn ang="0">
                <a:pos x="connsiteX1-3" y="connsiteY1-4"/>
              </a:cxn>
            </a:cxnLst>
            <a:rect l="l" t="t" r="r" b="b"/>
            <a:pathLst>
              <a:path w="2736775" h="1704194">
                <a:moveTo>
                  <a:pt x="0" y="989619"/>
                </a:moveTo>
                <a:cubicBezTo>
                  <a:pt x="2120491" y="-575914"/>
                  <a:pt x="4159005" y="-244493"/>
                  <a:pt x="1402216" y="1704194"/>
                </a:cubicBezTo>
              </a:path>
            </a:pathLst>
          </a:custGeom>
          <a:noFill/>
          <a:ln w="28575" cap="rnd">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Freeform 80 copy copy"/>
          <p:cNvSpPr/>
          <p:nvPr/>
        </p:nvSpPr>
        <p:spPr>
          <a:xfrm>
            <a:off x="6160638" y="2801256"/>
            <a:ext cx="956705" cy="3132077"/>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1" fmla="*/ 0 w 4748212"/>
              <a:gd name="connsiteY0-2" fmla="*/ 1314973 h 1314973"/>
              <a:gd name="connsiteX1-3" fmla="*/ 2728912 w 4748212"/>
              <a:gd name="connsiteY1-4" fmla="*/ 523 h 1314973"/>
              <a:gd name="connsiteX2-5" fmla="*/ 4748212 w 4748212"/>
              <a:gd name="connsiteY2-6" fmla="*/ 1186385 h 1314973"/>
              <a:gd name="connsiteX0-7" fmla="*/ 0 w 4748212"/>
              <a:gd name="connsiteY0-8" fmla="*/ 1323939 h 1323939"/>
              <a:gd name="connsiteX1-9" fmla="*/ 2728912 w 4748212"/>
              <a:gd name="connsiteY1-10" fmla="*/ 9489 h 1323939"/>
              <a:gd name="connsiteX2-11" fmla="*/ 4748212 w 4748212"/>
              <a:gd name="connsiteY2-12" fmla="*/ 1195351 h 1323939"/>
              <a:gd name="connsiteX0-13" fmla="*/ 0 w 4748212"/>
              <a:gd name="connsiteY0-14" fmla="*/ 128588 h 128588"/>
              <a:gd name="connsiteX1-15" fmla="*/ 4748212 w 4748212"/>
              <a:gd name="connsiteY1-16" fmla="*/ 0 h 128588"/>
              <a:gd name="connsiteX0-17" fmla="*/ 0 w 4748212"/>
              <a:gd name="connsiteY0-18" fmla="*/ 898720 h 898720"/>
              <a:gd name="connsiteX1-19" fmla="*/ 4748212 w 4748212"/>
              <a:gd name="connsiteY1-20" fmla="*/ 770132 h 898720"/>
              <a:gd name="connsiteX0-21" fmla="*/ 0 w 4748212"/>
              <a:gd name="connsiteY0-22" fmla="*/ 1322809 h 1322809"/>
              <a:gd name="connsiteX1-23" fmla="*/ 4748212 w 4748212"/>
              <a:gd name="connsiteY1-24" fmla="*/ 1194221 h 1322809"/>
              <a:gd name="connsiteX0-25" fmla="*/ 214787 w 4962999"/>
              <a:gd name="connsiteY0-26" fmla="*/ 1651479 h 1651479"/>
              <a:gd name="connsiteX1-27" fmla="*/ 4962999 w 4962999"/>
              <a:gd name="connsiteY1-28" fmla="*/ 1522891 h 1651479"/>
              <a:gd name="connsiteX0-29" fmla="*/ 14717 w 4762929"/>
              <a:gd name="connsiteY0-30" fmla="*/ 1296755 h 1296755"/>
              <a:gd name="connsiteX1-31" fmla="*/ 4762929 w 4762929"/>
              <a:gd name="connsiteY1-32" fmla="*/ 1168167 h 1296755"/>
              <a:gd name="connsiteX0-33" fmla="*/ 32110 w 3008672"/>
              <a:gd name="connsiteY0-34" fmla="*/ 1056081 h 1518043"/>
              <a:gd name="connsiteX1-35" fmla="*/ 3008672 w 3008672"/>
              <a:gd name="connsiteY1-36" fmla="*/ 1518043 h 1518043"/>
              <a:gd name="connsiteX0-37" fmla="*/ 30110 w 3006672"/>
              <a:gd name="connsiteY0-38" fmla="*/ 1286298 h 1748260"/>
              <a:gd name="connsiteX1-39" fmla="*/ 3006672 w 3006672"/>
              <a:gd name="connsiteY1-40" fmla="*/ 1748260 h 1748260"/>
              <a:gd name="connsiteX0-41" fmla="*/ 529762 w 1091736"/>
              <a:gd name="connsiteY0-42" fmla="*/ 1147967 h 1952829"/>
              <a:gd name="connsiteX1-43" fmla="*/ 1091736 w 1091736"/>
              <a:gd name="connsiteY1-44" fmla="*/ 1952829 h 1952829"/>
              <a:gd name="connsiteX0-45" fmla="*/ 1935517 w 1935517"/>
              <a:gd name="connsiteY0-46" fmla="*/ 1363430 h 1653942"/>
              <a:gd name="connsiteX1-47" fmla="*/ 625829 w 1935517"/>
              <a:gd name="connsiteY1-48" fmla="*/ 1653942 h 1653942"/>
              <a:gd name="connsiteX0-49" fmla="*/ 1886771 w 1886771"/>
              <a:gd name="connsiteY0-50" fmla="*/ 1410945 h 1601445"/>
              <a:gd name="connsiteX1-51" fmla="*/ 634233 w 1886771"/>
              <a:gd name="connsiteY1-52" fmla="*/ 1601445 h 1601445"/>
              <a:gd name="connsiteX0-53" fmla="*/ 1911118 w 1911118"/>
              <a:gd name="connsiteY0-54" fmla="*/ 1376815 h 1638752"/>
              <a:gd name="connsiteX1-55" fmla="*/ 630005 w 1911118"/>
              <a:gd name="connsiteY1-56" fmla="*/ 1638752 h 1638752"/>
              <a:gd name="connsiteX0-57" fmla="*/ 1970508 w 1970508"/>
              <a:gd name="connsiteY0-58" fmla="*/ 1182814 h 1444751"/>
              <a:gd name="connsiteX1-59" fmla="*/ 689395 w 1970508"/>
              <a:gd name="connsiteY1-60" fmla="*/ 1444751 h 1444751"/>
              <a:gd name="connsiteX0-61" fmla="*/ 1395035 w 1395035"/>
              <a:gd name="connsiteY0-62" fmla="*/ 807841 h 1069778"/>
              <a:gd name="connsiteX1-63" fmla="*/ 113922 w 1395035"/>
              <a:gd name="connsiteY1-64" fmla="*/ 1069778 h 1069778"/>
              <a:gd name="connsiteX0-65" fmla="*/ 1493383 w 1493383"/>
              <a:gd name="connsiteY0-66" fmla="*/ 633956 h 895893"/>
              <a:gd name="connsiteX1-67" fmla="*/ 212270 w 1493383"/>
              <a:gd name="connsiteY1-68" fmla="*/ 895893 h 895893"/>
              <a:gd name="connsiteX0-69" fmla="*/ 1327105 w 1744369"/>
              <a:gd name="connsiteY0-70" fmla="*/ 645736 h 907673"/>
              <a:gd name="connsiteX1-71" fmla="*/ 45992 w 1744369"/>
              <a:gd name="connsiteY1-72" fmla="*/ 907673 h 907673"/>
              <a:gd name="connsiteX0-73" fmla="*/ 1281113 w 2048681"/>
              <a:gd name="connsiteY0-74" fmla="*/ 713514 h 975451"/>
              <a:gd name="connsiteX1-75" fmla="*/ 0 w 2048681"/>
              <a:gd name="connsiteY1-76" fmla="*/ 975451 h 975451"/>
              <a:gd name="connsiteX0-77" fmla="*/ 1281113 w 2009821"/>
              <a:gd name="connsiteY0-78" fmla="*/ 806670 h 1068607"/>
              <a:gd name="connsiteX1-79" fmla="*/ 0 w 2009821"/>
              <a:gd name="connsiteY1-80" fmla="*/ 1068607 h 1068607"/>
              <a:gd name="connsiteX0-81" fmla="*/ 1281113 w 1859838"/>
              <a:gd name="connsiteY0-82" fmla="*/ 790746 h 1052683"/>
              <a:gd name="connsiteX1-83" fmla="*/ 0 w 1859838"/>
              <a:gd name="connsiteY1-84" fmla="*/ 1052683 h 1052683"/>
              <a:gd name="connsiteX0-85" fmla="*/ 1485752 w 1850692"/>
              <a:gd name="connsiteY0-86" fmla="*/ 838934 h 1100871"/>
              <a:gd name="connsiteX1-87" fmla="*/ 204639 w 1850692"/>
              <a:gd name="connsiteY1-88" fmla="*/ 1100871 h 1100871"/>
              <a:gd name="connsiteX0-89" fmla="*/ 1691940 w 1691940"/>
              <a:gd name="connsiteY0-90" fmla="*/ 942037 h 1203974"/>
              <a:gd name="connsiteX1-91" fmla="*/ 410827 w 1691940"/>
              <a:gd name="connsiteY1-92" fmla="*/ 1203974 h 1203974"/>
              <a:gd name="connsiteX0-93" fmla="*/ 516059 w 1163759"/>
              <a:gd name="connsiteY0-94" fmla="*/ 935314 h 1211539"/>
              <a:gd name="connsiteX1-95" fmla="*/ 1163759 w 1163759"/>
              <a:gd name="connsiteY1-96" fmla="*/ 1211539 h 1211539"/>
              <a:gd name="connsiteX0-97" fmla="*/ 244717 w 1006422"/>
              <a:gd name="connsiteY0-98" fmla="*/ 794164 h 1070389"/>
              <a:gd name="connsiteX1-99" fmla="*/ 892417 w 1006422"/>
              <a:gd name="connsiteY1-100" fmla="*/ 1070389 h 1070389"/>
              <a:gd name="connsiteX0-101" fmla="*/ 0 w 860434"/>
              <a:gd name="connsiteY0-102" fmla="*/ 608431 h 884656"/>
              <a:gd name="connsiteX1-103" fmla="*/ 647700 w 860434"/>
              <a:gd name="connsiteY1-104" fmla="*/ 884656 h 884656"/>
              <a:gd name="connsiteX0-105" fmla="*/ 0 w 773185"/>
              <a:gd name="connsiteY0-106" fmla="*/ 413837 h 690062"/>
              <a:gd name="connsiteX1-107" fmla="*/ 647700 w 773185"/>
              <a:gd name="connsiteY1-108" fmla="*/ 690062 h 690062"/>
              <a:gd name="connsiteX0-109" fmla="*/ 0 w 847966"/>
              <a:gd name="connsiteY0-110" fmla="*/ 319464 h 595689"/>
              <a:gd name="connsiteX1-111" fmla="*/ 647700 w 847966"/>
              <a:gd name="connsiteY1-112" fmla="*/ 595689 h 595689"/>
              <a:gd name="connsiteX0-113" fmla="*/ 0 w 1423568"/>
              <a:gd name="connsiteY0-114" fmla="*/ 226993 h 888980"/>
              <a:gd name="connsiteX1-115" fmla="*/ 1319212 w 1423568"/>
              <a:gd name="connsiteY1-116" fmla="*/ 888980 h 888980"/>
              <a:gd name="connsiteX0-117" fmla="*/ 0 w 1930636"/>
              <a:gd name="connsiteY0-118" fmla="*/ 1029360 h 1691347"/>
              <a:gd name="connsiteX1-119" fmla="*/ 1319212 w 1930636"/>
              <a:gd name="connsiteY1-120" fmla="*/ 1691347 h 1691347"/>
              <a:gd name="connsiteX0-121" fmla="*/ 0 w 1921905"/>
              <a:gd name="connsiteY0-122" fmla="*/ 1293897 h 1955884"/>
              <a:gd name="connsiteX1-123" fmla="*/ 1319212 w 1921905"/>
              <a:gd name="connsiteY1-124" fmla="*/ 1955884 h 1955884"/>
              <a:gd name="connsiteX0-125" fmla="*/ 0 w 1452957"/>
              <a:gd name="connsiteY0-126" fmla="*/ 1264319 h 1983456"/>
              <a:gd name="connsiteX1-127" fmla="*/ 733425 w 1452957"/>
              <a:gd name="connsiteY1-128" fmla="*/ 1983456 h 1983456"/>
              <a:gd name="connsiteX0-129" fmla="*/ 0 w 1795289"/>
              <a:gd name="connsiteY0-130" fmla="*/ 1049027 h 1768164"/>
              <a:gd name="connsiteX1-131" fmla="*/ 733425 w 1795289"/>
              <a:gd name="connsiteY1-132" fmla="*/ 1768164 h 1768164"/>
              <a:gd name="connsiteX0-133" fmla="*/ 0 w 2051450"/>
              <a:gd name="connsiteY0-134" fmla="*/ 1060352 h 1779489"/>
              <a:gd name="connsiteX1-135" fmla="*/ 733425 w 2051450"/>
              <a:gd name="connsiteY1-136" fmla="*/ 1779489 h 1779489"/>
              <a:gd name="connsiteX0-137" fmla="*/ 0 w 1810380"/>
              <a:gd name="connsiteY0-138" fmla="*/ 1363663 h 2082800"/>
              <a:gd name="connsiteX1-139" fmla="*/ 733425 w 1810380"/>
              <a:gd name="connsiteY1-140" fmla="*/ 2082800 h 2082800"/>
              <a:gd name="connsiteX0-141" fmla="*/ 0 w 1258475"/>
              <a:gd name="connsiteY0-142" fmla="*/ 1462141 h 2181278"/>
              <a:gd name="connsiteX1-143" fmla="*/ 733425 w 1258475"/>
              <a:gd name="connsiteY1-144" fmla="*/ 2181278 h 2181278"/>
              <a:gd name="connsiteX0-145" fmla="*/ 0 w 2436823"/>
              <a:gd name="connsiteY0-146" fmla="*/ 1345664 h 2350551"/>
              <a:gd name="connsiteX1-147" fmla="*/ 2119313 w 2436823"/>
              <a:gd name="connsiteY1-148" fmla="*/ 2350551 h 2350551"/>
              <a:gd name="connsiteX0-149" fmla="*/ 0 w 2652565"/>
              <a:gd name="connsiteY0-150" fmla="*/ 2084714 h 3089601"/>
              <a:gd name="connsiteX1-151" fmla="*/ 2119313 w 2652565"/>
              <a:gd name="connsiteY1-152" fmla="*/ 3089601 h 3089601"/>
              <a:gd name="connsiteX0-153" fmla="*/ 0 w 2709488"/>
              <a:gd name="connsiteY0-154" fmla="*/ 2668782 h 3673669"/>
              <a:gd name="connsiteX1-155" fmla="*/ 2119313 w 2709488"/>
              <a:gd name="connsiteY1-156" fmla="*/ 3673669 h 3673669"/>
              <a:gd name="connsiteX0-157" fmla="*/ 0 w 2673843"/>
              <a:gd name="connsiteY0-158" fmla="*/ 2657503 h 3662390"/>
              <a:gd name="connsiteX1-159" fmla="*/ 2119313 w 2673843"/>
              <a:gd name="connsiteY1-160" fmla="*/ 3662390 h 3662390"/>
              <a:gd name="connsiteX0-161" fmla="*/ 0 w 1145018"/>
              <a:gd name="connsiteY0-162" fmla="*/ 2586527 h 3748577"/>
              <a:gd name="connsiteX1-163" fmla="*/ 147638 w 1145018"/>
              <a:gd name="connsiteY1-164" fmla="*/ 3748577 h 3748577"/>
            </a:gdLst>
            <a:ahLst/>
            <a:cxnLst>
              <a:cxn ang="0">
                <a:pos x="connsiteX0-1" y="connsiteY0-2"/>
              </a:cxn>
              <a:cxn ang="0">
                <a:pos x="connsiteX1-3" y="connsiteY1-4"/>
              </a:cxn>
            </a:cxnLst>
            <a:rect l="l" t="t" r="r" b="b"/>
            <a:pathLst>
              <a:path w="1145018" h="3748577">
                <a:moveTo>
                  <a:pt x="0" y="2586527"/>
                </a:moveTo>
                <a:cubicBezTo>
                  <a:pt x="1020760" y="-1071074"/>
                  <a:pt x="1893889" y="-994873"/>
                  <a:pt x="147638" y="3748577"/>
                </a:cubicBezTo>
              </a:path>
            </a:pathLst>
          </a:custGeom>
          <a:noFill/>
          <a:ln w="28575" cap="rnd">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p:nvSpPr>
        <p:spPr>
          <a:xfrm>
            <a:off x="5981570" y="4940509"/>
            <a:ext cx="370070" cy="676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065135" y="4954436"/>
            <a:ext cx="189015" cy="3979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rot="3375645">
            <a:off x="4913209" y="5031195"/>
            <a:ext cx="341853" cy="341853"/>
            <a:chOff x="2814405" y="2119805"/>
            <a:chExt cx="409142" cy="409142"/>
          </a:xfrm>
        </p:grpSpPr>
        <p:sp>
          <p:nvSpPr>
            <p:cNvPr id="86" name="椭圆 85"/>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rot="3375645">
            <a:off x="6116534" y="5769744"/>
            <a:ext cx="341853" cy="341853"/>
            <a:chOff x="2814405" y="2119805"/>
            <a:chExt cx="409142" cy="409142"/>
          </a:xfrm>
        </p:grpSpPr>
        <p:sp>
          <p:nvSpPr>
            <p:cNvPr id="89" name="椭圆 8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1" name="组合 90"/>
          <p:cNvGrpSpPr/>
          <p:nvPr/>
        </p:nvGrpSpPr>
        <p:grpSpPr>
          <a:xfrm rot="3375645">
            <a:off x="7171911" y="5381537"/>
            <a:ext cx="341853" cy="341853"/>
            <a:chOff x="2814405" y="2119805"/>
            <a:chExt cx="409142" cy="409142"/>
          </a:xfrm>
        </p:grpSpPr>
        <p:sp>
          <p:nvSpPr>
            <p:cNvPr id="92" name="椭圆 91"/>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rot="3375645">
            <a:off x="5495293" y="5043913"/>
            <a:ext cx="341853" cy="341853"/>
            <a:chOff x="2814405" y="2119805"/>
            <a:chExt cx="409142" cy="409142"/>
          </a:xfrm>
        </p:grpSpPr>
        <p:sp>
          <p:nvSpPr>
            <p:cNvPr id="95" name="椭圆 9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中心亮"/>
          <p:cNvGrpSpPr/>
          <p:nvPr/>
        </p:nvGrpSpPr>
        <p:grpSpPr>
          <a:xfrm rot="3375645">
            <a:off x="6001933" y="4782890"/>
            <a:ext cx="341853" cy="341853"/>
            <a:chOff x="2814405" y="2119805"/>
            <a:chExt cx="409142" cy="409142"/>
          </a:xfrm>
        </p:grpSpPr>
        <p:sp>
          <p:nvSpPr>
            <p:cNvPr id="98" name="椭圆 97"/>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任意多边形 100"/>
          <p:cNvSpPr/>
          <p:nvPr/>
        </p:nvSpPr>
        <p:spPr>
          <a:xfrm>
            <a:off x="5491328" y="4207044"/>
            <a:ext cx="665330" cy="1191475"/>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1" fmla="*/ 0 w 4748212"/>
              <a:gd name="connsiteY0-2" fmla="*/ 1314973 h 1314973"/>
              <a:gd name="connsiteX1-3" fmla="*/ 2728912 w 4748212"/>
              <a:gd name="connsiteY1-4" fmla="*/ 523 h 1314973"/>
              <a:gd name="connsiteX2-5" fmla="*/ 4748212 w 4748212"/>
              <a:gd name="connsiteY2-6" fmla="*/ 1186385 h 1314973"/>
              <a:gd name="connsiteX0-7" fmla="*/ 0 w 4748212"/>
              <a:gd name="connsiteY0-8" fmla="*/ 1323939 h 1323939"/>
              <a:gd name="connsiteX1-9" fmla="*/ 2728912 w 4748212"/>
              <a:gd name="connsiteY1-10" fmla="*/ 9489 h 1323939"/>
              <a:gd name="connsiteX2-11" fmla="*/ 4748212 w 4748212"/>
              <a:gd name="connsiteY2-12" fmla="*/ 1195351 h 1323939"/>
              <a:gd name="connsiteX0-13" fmla="*/ 0 w 4748212"/>
              <a:gd name="connsiteY0-14" fmla="*/ 128588 h 128588"/>
              <a:gd name="connsiteX1-15" fmla="*/ 4748212 w 4748212"/>
              <a:gd name="connsiteY1-16" fmla="*/ 0 h 128588"/>
              <a:gd name="connsiteX0-17" fmla="*/ 0 w 4748212"/>
              <a:gd name="connsiteY0-18" fmla="*/ 898720 h 898720"/>
              <a:gd name="connsiteX1-19" fmla="*/ 4748212 w 4748212"/>
              <a:gd name="connsiteY1-20" fmla="*/ 770132 h 898720"/>
              <a:gd name="connsiteX0-21" fmla="*/ 0 w 4748212"/>
              <a:gd name="connsiteY0-22" fmla="*/ 1322809 h 1322809"/>
              <a:gd name="connsiteX1-23" fmla="*/ 4748212 w 4748212"/>
              <a:gd name="connsiteY1-24" fmla="*/ 1194221 h 1322809"/>
              <a:gd name="connsiteX0-25" fmla="*/ 214787 w 4962999"/>
              <a:gd name="connsiteY0-26" fmla="*/ 1651479 h 1651479"/>
              <a:gd name="connsiteX1-27" fmla="*/ 4962999 w 4962999"/>
              <a:gd name="connsiteY1-28" fmla="*/ 1522891 h 1651479"/>
              <a:gd name="connsiteX0-29" fmla="*/ 14717 w 4762929"/>
              <a:gd name="connsiteY0-30" fmla="*/ 1296755 h 1296755"/>
              <a:gd name="connsiteX1-31" fmla="*/ 4762929 w 4762929"/>
              <a:gd name="connsiteY1-32" fmla="*/ 1168167 h 1296755"/>
              <a:gd name="connsiteX0-33" fmla="*/ 32110 w 3008672"/>
              <a:gd name="connsiteY0-34" fmla="*/ 1056081 h 1518043"/>
              <a:gd name="connsiteX1-35" fmla="*/ 3008672 w 3008672"/>
              <a:gd name="connsiteY1-36" fmla="*/ 1518043 h 1518043"/>
              <a:gd name="connsiteX0-37" fmla="*/ 30110 w 3006672"/>
              <a:gd name="connsiteY0-38" fmla="*/ 1286298 h 1748260"/>
              <a:gd name="connsiteX1-39" fmla="*/ 3006672 w 3006672"/>
              <a:gd name="connsiteY1-40" fmla="*/ 1748260 h 1748260"/>
              <a:gd name="connsiteX0-41" fmla="*/ 529762 w 1091736"/>
              <a:gd name="connsiteY0-42" fmla="*/ 1147967 h 1952829"/>
              <a:gd name="connsiteX1-43" fmla="*/ 1091736 w 1091736"/>
              <a:gd name="connsiteY1-44" fmla="*/ 1952829 h 1952829"/>
              <a:gd name="connsiteX0-45" fmla="*/ 1935517 w 1935517"/>
              <a:gd name="connsiteY0-46" fmla="*/ 1363430 h 1653942"/>
              <a:gd name="connsiteX1-47" fmla="*/ 625829 w 1935517"/>
              <a:gd name="connsiteY1-48" fmla="*/ 1653942 h 1653942"/>
              <a:gd name="connsiteX0-49" fmla="*/ 1886771 w 1886771"/>
              <a:gd name="connsiteY0-50" fmla="*/ 1410945 h 1601445"/>
              <a:gd name="connsiteX1-51" fmla="*/ 634233 w 1886771"/>
              <a:gd name="connsiteY1-52" fmla="*/ 1601445 h 1601445"/>
              <a:gd name="connsiteX0-53" fmla="*/ 1911118 w 1911118"/>
              <a:gd name="connsiteY0-54" fmla="*/ 1376815 h 1638752"/>
              <a:gd name="connsiteX1-55" fmla="*/ 630005 w 1911118"/>
              <a:gd name="connsiteY1-56" fmla="*/ 1638752 h 1638752"/>
              <a:gd name="connsiteX0-57" fmla="*/ 1970508 w 1970508"/>
              <a:gd name="connsiteY0-58" fmla="*/ 1182814 h 1444751"/>
              <a:gd name="connsiteX1-59" fmla="*/ 689395 w 1970508"/>
              <a:gd name="connsiteY1-60" fmla="*/ 1444751 h 1444751"/>
              <a:gd name="connsiteX0-61" fmla="*/ 1395035 w 1395035"/>
              <a:gd name="connsiteY0-62" fmla="*/ 807841 h 1069778"/>
              <a:gd name="connsiteX1-63" fmla="*/ 113922 w 1395035"/>
              <a:gd name="connsiteY1-64" fmla="*/ 1069778 h 1069778"/>
              <a:gd name="connsiteX0-65" fmla="*/ 1493383 w 1493383"/>
              <a:gd name="connsiteY0-66" fmla="*/ 633956 h 895893"/>
              <a:gd name="connsiteX1-67" fmla="*/ 212270 w 1493383"/>
              <a:gd name="connsiteY1-68" fmla="*/ 895893 h 895893"/>
              <a:gd name="connsiteX0-69" fmla="*/ 1327105 w 1744369"/>
              <a:gd name="connsiteY0-70" fmla="*/ 645736 h 907673"/>
              <a:gd name="connsiteX1-71" fmla="*/ 45992 w 1744369"/>
              <a:gd name="connsiteY1-72" fmla="*/ 907673 h 907673"/>
              <a:gd name="connsiteX0-73" fmla="*/ 1281113 w 2048681"/>
              <a:gd name="connsiteY0-74" fmla="*/ 713514 h 975451"/>
              <a:gd name="connsiteX1-75" fmla="*/ 0 w 2048681"/>
              <a:gd name="connsiteY1-76" fmla="*/ 975451 h 975451"/>
              <a:gd name="connsiteX0-77" fmla="*/ 1281113 w 2009821"/>
              <a:gd name="connsiteY0-78" fmla="*/ 806670 h 1068607"/>
              <a:gd name="connsiteX1-79" fmla="*/ 0 w 2009821"/>
              <a:gd name="connsiteY1-80" fmla="*/ 1068607 h 1068607"/>
              <a:gd name="connsiteX0-81" fmla="*/ 1281113 w 1859838"/>
              <a:gd name="connsiteY0-82" fmla="*/ 790746 h 1052683"/>
              <a:gd name="connsiteX1-83" fmla="*/ 0 w 1859838"/>
              <a:gd name="connsiteY1-84" fmla="*/ 1052683 h 1052683"/>
              <a:gd name="connsiteX0-85" fmla="*/ 1485752 w 1850692"/>
              <a:gd name="connsiteY0-86" fmla="*/ 838934 h 1100871"/>
              <a:gd name="connsiteX1-87" fmla="*/ 204639 w 1850692"/>
              <a:gd name="connsiteY1-88" fmla="*/ 1100871 h 1100871"/>
              <a:gd name="connsiteX0-89" fmla="*/ 1691940 w 1691940"/>
              <a:gd name="connsiteY0-90" fmla="*/ 942037 h 1203974"/>
              <a:gd name="connsiteX1-91" fmla="*/ 410827 w 1691940"/>
              <a:gd name="connsiteY1-92" fmla="*/ 1203974 h 1203974"/>
              <a:gd name="connsiteX0-93" fmla="*/ 4678422 w 4678422"/>
              <a:gd name="connsiteY0-94" fmla="*/ 1273031 h 1273031"/>
              <a:gd name="connsiteX1-95" fmla="*/ 174049 w 4678422"/>
              <a:gd name="connsiteY1-96" fmla="*/ 932988 h 1273031"/>
              <a:gd name="connsiteX0-97" fmla="*/ 4634282 w 4729310"/>
              <a:gd name="connsiteY0-98" fmla="*/ 1564930 h 1564930"/>
              <a:gd name="connsiteX1-99" fmla="*/ 129909 w 4729310"/>
              <a:gd name="connsiteY1-100" fmla="*/ 1224887 h 1564930"/>
              <a:gd name="connsiteX0-101" fmla="*/ 4504373 w 4817772"/>
              <a:gd name="connsiteY0-102" fmla="*/ 1762037 h 1762037"/>
              <a:gd name="connsiteX1-103" fmla="*/ 0 w 4817772"/>
              <a:gd name="connsiteY1-104" fmla="*/ 1421994 h 1762037"/>
              <a:gd name="connsiteX0-105" fmla="*/ 4458653 w 4777567"/>
              <a:gd name="connsiteY0-106" fmla="*/ 1762037 h 1762037"/>
              <a:gd name="connsiteX1-107" fmla="*/ 0 w 4777567"/>
              <a:gd name="connsiteY1-108" fmla="*/ 1421994 h 1762037"/>
              <a:gd name="connsiteX0-109" fmla="*/ 2896553 w 3535662"/>
              <a:gd name="connsiteY0-110" fmla="*/ 1796262 h 1796262"/>
              <a:gd name="connsiteX1-111" fmla="*/ 0 w 3535662"/>
              <a:gd name="connsiteY1-112" fmla="*/ 1395259 h 1796262"/>
              <a:gd name="connsiteX0-113" fmla="*/ 496253 w 2310736"/>
              <a:gd name="connsiteY0-114" fmla="*/ 2024379 h 2024379"/>
              <a:gd name="connsiteX1-115" fmla="*/ 0 w 2310736"/>
              <a:gd name="connsiteY1-116" fmla="*/ 1242376 h 2024379"/>
              <a:gd name="connsiteX0-117" fmla="*/ 496253 w 2202784"/>
              <a:gd name="connsiteY0-118" fmla="*/ 1634911 h 1634911"/>
              <a:gd name="connsiteX1-119" fmla="*/ 0 w 2202784"/>
              <a:gd name="connsiteY1-120" fmla="*/ 852908 h 1634911"/>
              <a:gd name="connsiteX0-121" fmla="*/ 496253 w 848180"/>
              <a:gd name="connsiteY0-122" fmla="*/ 1200930 h 1200930"/>
              <a:gd name="connsiteX1-123" fmla="*/ 0 w 848180"/>
              <a:gd name="connsiteY1-124" fmla="*/ 418927 h 1200930"/>
              <a:gd name="connsiteX0-125" fmla="*/ 496253 w 958077"/>
              <a:gd name="connsiteY0-126" fmla="*/ 1489578 h 1489578"/>
              <a:gd name="connsiteX1-127" fmla="*/ 0 w 958077"/>
              <a:gd name="connsiteY1-128" fmla="*/ 707575 h 1489578"/>
              <a:gd name="connsiteX0-129" fmla="*/ 496253 w 822008"/>
              <a:gd name="connsiteY0-130" fmla="*/ 1489578 h 1489578"/>
              <a:gd name="connsiteX1-131" fmla="*/ 0 w 822008"/>
              <a:gd name="connsiteY1-132" fmla="*/ 707575 h 1489578"/>
              <a:gd name="connsiteX0-133" fmla="*/ 496253 w 881965"/>
              <a:gd name="connsiteY0-134" fmla="*/ 1228493 h 1228493"/>
              <a:gd name="connsiteX1-135" fmla="*/ 0 w 881965"/>
              <a:gd name="connsiteY1-136" fmla="*/ 446490 h 1228493"/>
              <a:gd name="connsiteX0-137" fmla="*/ 496253 w 950186"/>
              <a:gd name="connsiteY0-138" fmla="*/ 1127249 h 1142674"/>
              <a:gd name="connsiteX1-139" fmla="*/ 0 w 950186"/>
              <a:gd name="connsiteY1-140" fmla="*/ 345246 h 1142674"/>
              <a:gd name="connsiteX0-141" fmla="*/ 496253 w 864518"/>
              <a:gd name="connsiteY0-142" fmla="*/ 1171543 h 1171543"/>
              <a:gd name="connsiteX1-143" fmla="*/ 0 w 864518"/>
              <a:gd name="connsiteY1-144" fmla="*/ 389540 h 1171543"/>
              <a:gd name="connsiteX0-145" fmla="*/ 496253 w 565132"/>
              <a:gd name="connsiteY0-146" fmla="*/ 1289296 h 1289296"/>
              <a:gd name="connsiteX1-147" fmla="*/ 0 w 565132"/>
              <a:gd name="connsiteY1-148" fmla="*/ 507293 h 1289296"/>
              <a:gd name="connsiteX0-149" fmla="*/ 796290 w 833150"/>
              <a:gd name="connsiteY0-150" fmla="*/ 1261440 h 1261440"/>
              <a:gd name="connsiteX1-151" fmla="*/ 0 w 833150"/>
              <a:gd name="connsiteY1-152" fmla="*/ 512774 h 1261440"/>
              <a:gd name="connsiteX0-153" fmla="*/ 796290 w 940364"/>
              <a:gd name="connsiteY0-154" fmla="*/ 1272258 h 1272258"/>
              <a:gd name="connsiteX1-155" fmla="*/ 0 w 940364"/>
              <a:gd name="connsiteY1-156" fmla="*/ 523592 h 1272258"/>
              <a:gd name="connsiteX0-157" fmla="*/ 796290 w 1054113"/>
              <a:gd name="connsiteY0-158" fmla="*/ 1129568 h 1129568"/>
              <a:gd name="connsiteX1-159" fmla="*/ 0 w 1054113"/>
              <a:gd name="connsiteY1-160" fmla="*/ 380902 h 1129568"/>
              <a:gd name="connsiteX0-161" fmla="*/ 796290 w 1006947"/>
              <a:gd name="connsiteY0-162" fmla="*/ 1188156 h 1188156"/>
              <a:gd name="connsiteX1-163" fmla="*/ 0 w 1006947"/>
              <a:gd name="connsiteY1-164" fmla="*/ 439490 h 1188156"/>
              <a:gd name="connsiteX0-165" fmla="*/ 796290 w 885221"/>
              <a:gd name="connsiteY0-166" fmla="*/ 1118292 h 1118292"/>
              <a:gd name="connsiteX1-167" fmla="*/ 0 w 885221"/>
              <a:gd name="connsiteY1-168" fmla="*/ 369626 h 1118292"/>
              <a:gd name="connsiteX0-169" fmla="*/ 796290 w 796290"/>
              <a:gd name="connsiteY0-170" fmla="*/ 1108170 h 1108170"/>
              <a:gd name="connsiteX1-171" fmla="*/ 0 w 796290"/>
              <a:gd name="connsiteY1-172" fmla="*/ 359504 h 1108170"/>
              <a:gd name="connsiteX0-173" fmla="*/ 796290 w 796290"/>
              <a:gd name="connsiteY0-174" fmla="*/ 1182255 h 1182255"/>
              <a:gd name="connsiteX1-175" fmla="*/ 0 w 796290"/>
              <a:gd name="connsiteY1-176" fmla="*/ 433589 h 1182255"/>
              <a:gd name="connsiteX0-177" fmla="*/ 796290 w 796290"/>
              <a:gd name="connsiteY0-178" fmla="*/ 1425998 h 1425998"/>
              <a:gd name="connsiteX1-179" fmla="*/ 0 w 796290"/>
              <a:gd name="connsiteY1-180" fmla="*/ 677332 h 1425998"/>
            </a:gdLst>
            <a:ahLst/>
            <a:cxnLst>
              <a:cxn ang="0">
                <a:pos x="connsiteX0-1" y="connsiteY0-2"/>
              </a:cxn>
              <a:cxn ang="0">
                <a:pos x="connsiteX1-3" y="connsiteY1-4"/>
              </a:cxn>
            </a:cxnLst>
            <a:rect l="l" t="t" r="r" b="b"/>
            <a:pathLst>
              <a:path w="796290" h="1425998">
                <a:moveTo>
                  <a:pt x="796290" y="1425998"/>
                </a:moveTo>
                <a:cubicBezTo>
                  <a:pt x="548639" y="494453"/>
                  <a:pt x="230823" y="-817140"/>
                  <a:pt x="0" y="677332"/>
                </a:cubicBezTo>
              </a:path>
            </a:pathLst>
          </a:custGeom>
          <a:noFill/>
          <a:ln w="12700" cap="rnd">
            <a:solidFill>
              <a:schemeClr val="bg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101"/>
          <p:cNvSpPr/>
          <p:nvPr/>
        </p:nvSpPr>
        <p:spPr>
          <a:xfrm>
            <a:off x="3269826" y="4116827"/>
            <a:ext cx="4376662" cy="1358093"/>
          </a:xfrm>
          <a:custGeom>
            <a:avLst/>
            <a:gdLst>
              <a:gd name="connsiteX0" fmla="*/ 0 w 3890962"/>
              <a:gd name="connsiteY0" fmla="*/ 857116 h 1190491"/>
              <a:gd name="connsiteX1" fmla="*/ 1871662 w 3890962"/>
              <a:gd name="connsiteY1" fmla="*/ 4629 h 1190491"/>
              <a:gd name="connsiteX2" fmla="*/ 3890962 w 3890962"/>
              <a:gd name="connsiteY2" fmla="*/ 1190491 h 1190491"/>
              <a:gd name="connsiteX0-1" fmla="*/ 0 w 4748212"/>
              <a:gd name="connsiteY0-2" fmla="*/ 1314973 h 1314973"/>
              <a:gd name="connsiteX1-3" fmla="*/ 2728912 w 4748212"/>
              <a:gd name="connsiteY1-4" fmla="*/ 523 h 1314973"/>
              <a:gd name="connsiteX2-5" fmla="*/ 4748212 w 4748212"/>
              <a:gd name="connsiteY2-6" fmla="*/ 1186385 h 1314973"/>
              <a:gd name="connsiteX0-7" fmla="*/ 0 w 4748212"/>
              <a:gd name="connsiteY0-8" fmla="*/ 1323939 h 1323939"/>
              <a:gd name="connsiteX1-9" fmla="*/ 2728912 w 4748212"/>
              <a:gd name="connsiteY1-10" fmla="*/ 9489 h 1323939"/>
              <a:gd name="connsiteX2-11" fmla="*/ 4748212 w 4748212"/>
              <a:gd name="connsiteY2-12" fmla="*/ 1195351 h 1323939"/>
              <a:gd name="connsiteX0-13" fmla="*/ 0 w 4748212"/>
              <a:gd name="connsiteY0-14" fmla="*/ 128588 h 128588"/>
              <a:gd name="connsiteX1-15" fmla="*/ 4748212 w 4748212"/>
              <a:gd name="connsiteY1-16" fmla="*/ 0 h 128588"/>
              <a:gd name="connsiteX0-17" fmla="*/ 0 w 4748212"/>
              <a:gd name="connsiteY0-18" fmla="*/ 898720 h 898720"/>
              <a:gd name="connsiteX1-19" fmla="*/ 4748212 w 4748212"/>
              <a:gd name="connsiteY1-20" fmla="*/ 770132 h 898720"/>
              <a:gd name="connsiteX0-21" fmla="*/ 0 w 4748212"/>
              <a:gd name="connsiteY0-22" fmla="*/ 1322809 h 1322809"/>
              <a:gd name="connsiteX1-23" fmla="*/ 4748212 w 4748212"/>
              <a:gd name="connsiteY1-24" fmla="*/ 1194221 h 1322809"/>
              <a:gd name="connsiteX0-25" fmla="*/ 214787 w 4962999"/>
              <a:gd name="connsiteY0-26" fmla="*/ 1651479 h 1651479"/>
              <a:gd name="connsiteX1-27" fmla="*/ 4962999 w 4962999"/>
              <a:gd name="connsiteY1-28" fmla="*/ 1522891 h 1651479"/>
              <a:gd name="connsiteX0-29" fmla="*/ 14717 w 4762929"/>
              <a:gd name="connsiteY0-30" fmla="*/ 1296755 h 1296755"/>
              <a:gd name="connsiteX1-31" fmla="*/ 4762929 w 4762929"/>
              <a:gd name="connsiteY1-32" fmla="*/ 1168167 h 1296755"/>
              <a:gd name="connsiteX0-33" fmla="*/ 32110 w 3008672"/>
              <a:gd name="connsiteY0-34" fmla="*/ 1056081 h 1518043"/>
              <a:gd name="connsiteX1-35" fmla="*/ 3008672 w 3008672"/>
              <a:gd name="connsiteY1-36" fmla="*/ 1518043 h 1518043"/>
              <a:gd name="connsiteX0-37" fmla="*/ 30110 w 3006672"/>
              <a:gd name="connsiteY0-38" fmla="*/ 1286298 h 1748260"/>
              <a:gd name="connsiteX1-39" fmla="*/ 3006672 w 3006672"/>
              <a:gd name="connsiteY1-40" fmla="*/ 1748260 h 1748260"/>
              <a:gd name="connsiteX0-41" fmla="*/ 529762 w 1091736"/>
              <a:gd name="connsiteY0-42" fmla="*/ 1147967 h 1952829"/>
              <a:gd name="connsiteX1-43" fmla="*/ 1091736 w 1091736"/>
              <a:gd name="connsiteY1-44" fmla="*/ 1952829 h 1952829"/>
              <a:gd name="connsiteX0-45" fmla="*/ 1935517 w 1935517"/>
              <a:gd name="connsiteY0-46" fmla="*/ 1363430 h 1653942"/>
              <a:gd name="connsiteX1-47" fmla="*/ 625829 w 1935517"/>
              <a:gd name="connsiteY1-48" fmla="*/ 1653942 h 1653942"/>
              <a:gd name="connsiteX0-49" fmla="*/ 1886771 w 1886771"/>
              <a:gd name="connsiteY0-50" fmla="*/ 1410945 h 1601445"/>
              <a:gd name="connsiteX1-51" fmla="*/ 634233 w 1886771"/>
              <a:gd name="connsiteY1-52" fmla="*/ 1601445 h 1601445"/>
              <a:gd name="connsiteX0-53" fmla="*/ 1911118 w 1911118"/>
              <a:gd name="connsiteY0-54" fmla="*/ 1376815 h 1638752"/>
              <a:gd name="connsiteX1-55" fmla="*/ 630005 w 1911118"/>
              <a:gd name="connsiteY1-56" fmla="*/ 1638752 h 1638752"/>
              <a:gd name="connsiteX0-57" fmla="*/ 1970508 w 1970508"/>
              <a:gd name="connsiteY0-58" fmla="*/ 1182814 h 1444751"/>
              <a:gd name="connsiteX1-59" fmla="*/ 689395 w 1970508"/>
              <a:gd name="connsiteY1-60" fmla="*/ 1444751 h 1444751"/>
              <a:gd name="connsiteX0-61" fmla="*/ 1395035 w 1395035"/>
              <a:gd name="connsiteY0-62" fmla="*/ 807841 h 1069778"/>
              <a:gd name="connsiteX1-63" fmla="*/ 113922 w 1395035"/>
              <a:gd name="connsiteY1-64" fmla="*/ 1069778 h 1069778"/>
              <a:gd name="connsiteX0-65" fmla="*/ 1493383 w 1493383"/>
              <a:gd name="connsiteY0-66" fmla="*/ 633956 h 895893"/>
              <a:gd name="connsiteX1-67" fmla="*/ 212270 w 1493383"/>
              <a:gd name="connsiteY1-68" fmla="*/ 895893 h 895893"/>
              <a:gd name="connsiteX0-69" fmla="*/ 1327105 w 1744369"/>
              <a:gd name="connsiteY0-70" fmla="*/ 645736 h 907673"/>
              <a:gd name="connsiteX1-71" fmla="*/ 45992 w 1744369"/>
              <a:gd name="connsiteY1-72" fmla="*/ 907673 h 907673"/>
              <a:gd name="connsiteX0-73" fmla="*/ 1281113 w 2048681"/>
              <a:gd name="connsiteY0-74" fmla="*/ 713514 h 975451"/>
              <a:gd name="connsiteX1-75" fmla="*/ 0 w 2048681"/>
              <a:gd name="connsiteY1-76" fmla="*/ 975451 h 975451"/>
              <a:gd name="connsiteX0-77" fmla="*/ 1281113 w 2009821"/>
              <a:gd name="connsiteY0-78" fmla="*/ 806670 h 1068607"/>
              <a:gd name="connsiteX1-79" fmla="*/ 0 w 2009821"/>
              <a:gd name="connsiteY1-80" fmla="*/ 1068607 h 1068607"/>
              <a:gd name="connsiteX0-81" fmla="*/ 1281113 w 1859838"/>
              <a:gd name="connsiteY0-82" fmla="*/ 790746 h 1052683"/>
              <a:gd name="connsiteX1-83" fmla="*/ 0 w 1859838"/>
              <a:gd name="connsiteY1-84" fmla="*/ 1052683 h 1052683"/>
              <a:gd name="connsiteX0-85" fmla="*/ 1485752 w 1850692"/>
              <a:gd name="connsiteY0-86" fmla="*/ 838934 h 1100871"/>
              <a:gd name="connsiteX1-87" fmla="*/ 204639 w 1850692"/>
              <a:gd name="connsiteY1-88" fmla="*/ 1100871 h 1100871"/>
              <a:gd name="connsiteX0-89" fmla="*/ 1691940 w 1691940"/>
              <a:gd name="connsiteY0-90" fmla="*/ 942037 h 1203974"/>
              <a:gd name="connsiteX1-91" fmla="*/ 410827 w 1691940"/>
              <a:gd name="connsiteY1-92" fmla="*/ 1203974 h 1203974"/>
              <a:gd name="connsiteX0-93" fmla="*/ 4678422 w 4678422"/>
              <a:gd name="connsiteY0-94" fmla="*/ 1273031 h 1273031"/>
              <a:gd name="connsiteX1-95" fmla="*/ 174049 w 4678422"/>
              <a:gd name="connsiteY1-96" fmla="*/ 932988 h 1273031"/>
              <a:gd name="connsiteX0-97" fmla="*/ 4634282 w 4729310"/>
              <a:gd name="connsiteY0-98" fmla="*/ 1564930 h 1564930"/>
              <a:gd name="connsiteX1-99" fmla="*/ 129909 w 4729310"/>
              <a:gd name="connsiteY1-100" fmla="*/ 1224887 h 1564930"/>
              <a:gd name="connsiteX0-101" fmla="*/ 4504373 w 4817772"/>
              <a:gd name="connsiteY0-102" fmla="*/ 1762037 h 1762037"/>
              <a:gd name="connsiteX1-103" fmla="*/ 0 w 4817772"/>
              <a:gd name="connsiteY1-104" fmla="*/ 1421994 h 1762037"/>
              <a:gd name="connsiteX0-105" fmla="*/ 4458653 w 4777567"/>
              <a:gd name="connsiteY0-106" fmla="*/ 1762037 h 1762037"/>
              <a:gd name="connsiteX1-107" fmla="*/ 0 w 4777567"/>
              <a:gd name="connsiteY1-108" fmla="*/ 1421994 h 1762037"/>
              <a:gd name="connsiteX0-109" fmla="*/ 2896553 w 3535662"/>
              <a:gd name="connsiteY0-110" fmla="*/ 1796262 h 1796262"/>
              <a:gd name="connsiteX1-111" fmla="*/ 0 w 3535662"/>
              <a:gd name="connsiteY1-112" fmla="*/ 1395259 h 1796262"/>
              <a:gd name="connsiteX0-113" fmla="*/ 496253 w 2310736"/>
              <a:gd name="connsiteY0-114" fmla="*/ 2024379 h 2024379"/>
              <a:gd name="connsiteX1-115" fmla="*/ 0 w 2310736"/>
              <a:gd name="connsiteY1-116" fmla="*/ 1242376 h 2024379"/>
              <a:gd name="connsiteX0-117" fmla="*/ 496253 w 2202784"/>
              <a:gd name="connsiteY0-118" fmla="*/ 1634911 h 1634911"/>
              <a:gd name="connsiteX1-119" fmla="*/ 0 w 2202784"/>
              <a:gd name="connsiteY1-120" fmla="*/ 852908 h 1634911"/>
              <a:gd name="connsiteX0-121" fmla="*/ 496253 w 848180"/>
              <a:gd name="connsiteY0-122" fmla="*/ 1200930 h 1200930"/>
              <a:gd name="connsiteX1-123" fmla="*/ 0 w 848180"/>
              <a:gd name="connsiteY1-124" fmla="*/ 418927 h 1200930"/>
              <a:gd name="connsiteX0-125" fmla="*/ 496253 w 958077"/>
              <a:gd name="connsiteY0-126" fmla="*/ 1489578 h 1489578"/>
              <a:gd name="connsiteX1-127" fmla="*/ 0 w 958077"/>
              <a:gd name="connsiteY1-128" fmla="*/ 707575 h 1489578"/>
              <a:gd name="connsiteX0-129" fmla="*/ 496253 w 822008"/>
              <a:gd name="connsiteY0-130" fmla="*/ 1489578 h 1489578"/>
              <a:gd name="connsiteX1-131" fmla="*/ 0 w 822008"/>
              <a:gd name="connsiteY1-132" fmla="*/ 707575 h 1489578"/>
              <a:gd name="connsiteX0-133" fmla="*/ 496253 w 881965"/>
              <a:gd name="connsiteY0-134" fmla="*/ 1228493 h 1228493"/>
              <a:gd name="connsiteX1-135" fmla="*/ 0 w 881965"/>
              <a:gd name="connsiteY1-136" fmla="*/ 446490 h 1228493"/>
              <a:gd name="connsiteX0-137" fmla="*/ 496253 w 950186"/>
              <a:gd name="connsiteY0-138" fmla="*/ 1127249 h 1142674"/>
              <a:gd name="connsiteX1-139" fmla="*/ 0 w 950186"/>
              <a:gd name="connsiteY1-140" fmla="*/ 345246 h 1142674"/>
              <a:gd name="connsiteX0-141" fmla="*/ 496253 w 864518"/>
              <a:gd name="connsiteY0-142" fmla="*/ 1171543 h 1171543"/>
              <a:gd name="connsiteX1-143" fmla="*/ 0 w 864518"/>
              <a:gd name="connsiteY1-144" fmla="*/ 389540 h 1171543"/>
              <a:gd name="connsiteX0-145" fmla="*/ 496253 w 565132"/>
              <a:gd name="connsiteY0-146" fmla="*/ 1289296 h 1289296"/>
              <a:gd name="connsiteX1-147" fmla="*/ 0 w 565132"/>
              <a:gd name="connsiteY1-148" fmla="*/ 507293 h 1289296"/>
              <a:gd name="connsiteX0-149" fmla="*/ 796290 w 833150"/>
              <a:gd name="connsiteY0-150" fmla="*/ 1261440 h 1261440"/>
              <a:gd name="connsiteX1-151" fmla="*/ 0 w 833150"/>
              <a:gd name="connsiteY1-152" fmla="*/ 512774 h 1261440"/>
              <a:gd name="connsiteX0-153" fmla="*/ 796290 w 940364"/>
              <a:gd name="connsiteY0-154" fmla="*/ 1272258 h 1272258"/>
              <a:gd name="connsiteX1-155" fmla="*/ 0 w 940364"/>
              <a:gd name="connsiteY1-156" fmla="*/ 523592 h 1272258"/>
              <a:gd name="connsiteX0-157" fmla="*/ 796290 w 1054113"/>
              <a:gd name="connsiteY0-158" fmla="*/ 1129568 h 1129568"/>
              <a:gd name="connsiteX1-159" fmla="*/ 0 w 1054113"/>
              <a:gd name="connsiteY1-160" fmla="*/ 380902 h 1129568"/>
              <a:gd name="connsiteX0-161" fmla="*/ 796290 w 1006947"/>
              <a:gd name="connsiteY0-162" fmla="*/ 1188156 h 1188156"/>
              <a:gd name="connsiteX1-163" fmla="*/ 0 w 1006947"/>
              <a:gd name="connsiteY1-164" fmla="*/ 439490 h 1188156"/>
              <a:gd name="connsiteX0-165" fmla="*/ 796290 w 885221"/>
              <a:gd name="connsiteY0-166" fmla="*/ 1118292 h 1118292"/>
              <a:gd name="connsiteX1-167" fmla="*/ 0 w 885221"/>
              <a:gd name="connsiteY1-168" fmla="*/ 369626 h 1118292"/>
              <a:gd name="connsiteX0-169" fmla="*/ 796290 w 796290"/>
              <a:gd name="connsiteY0-170" fmla="*/ 1108170 h 1108170"/>
              <a:gd name="connsiteX1-171" fmla="*/ 0 w 796290"/>
              <a:gd name="connsiteY1-172" fmla="*/ 359504 h 1108170"/>
              <a:gd name="connsiteX0-173" fmla="*/ 796290 w 796290"/>
              <a:gd name="connsiteY0-174" fmla="*/ 1182255 h 1182255"/>
              <a:gd name="connsiteX1-175" fmla="*/ 0 w 796290"/>
              <a:gd name="connsiteY1-176" fmla="*/ 433589 h 1182255"/>
              <a:gd name="connsiteX0-177" fmla="*/ 796290 w 796290"/>
              <a:gd name="connsiteY0-178" fmla="*/ 1425998 h 1425998"/>
              <a:gd name="connsiteX1-179" fmla="*/ 0 w 796290"/>
              <a:gd name="connsiteY1-180" fmla="*/ 677332 h 1425998"/>
              <a:gd name="connsiteX0-181" fmla="*/ 1794510 w 1794510"/>
              <a:gd name="connsiteY0-182" fmla="*/ 986660 h 986660"/>
              <a:gd name="connsiteX1-183" fmla="*/ 0 w 1794510"/>
              <a:gd name="connsiteY1-184" fmla="*/ 878074 h 986660"/>
              <a:gd name="connsiteX0-185" fmla="*/ 5337810 w 5337810"/>
              <a:gd name="connsiteY0-186" fmla="*/ 1319334 h 1319334"/>
              <a:gd name="connsiteX1-187" fmla="*/ 0 w 5337810"/>
              <a:gd name="connsiteY1-188" fmla="*/ 715448 h 1319334"/>
              <a:gd name="connsiteX0-189" fmla="*/ 5337810 w 5337810"/>
              <a:gd name="connsiteY0-190" fmla="*/ 1801295 h 1801295"/>
              <a:gd name="connsiteX1-191" fmla="*/ 0 w 5337810"/>
              <a:gd name="connsiteY1-192" fmla="*/ 1197409 h 1801295"/>
              <a:gd name="connsiteX0-193" fmla="*/ 5449028 w 5449028"/>
              <a:gd name="connsiteY0-194" fmla="*/ 1821850 h 1821850"/>
              <a:gd name="connsiteX1-195" fmla="*/ 111218 w 5449028"/>
              <a:gd name="connsiteY1-196" fmla="*/ 1217964 h 1821850"/>
              <a:gd name="connsiteX0-197" fmla="*/ 5238140 w 5238140"/>
              <a:gd name="connsiteY0-198" fmla="*/ 1625412 h 1625412"/>
              <a:gd name="connsiteX1-199" fmla="*/ 128930 w 5238140"/>
              <a:gd name="connsiteY1-200" fmla="*/ 1425386 h 1625412"/>
            </a:gdLst>
            <a:ahLst/>
            <a:cxnLst>
              <a:cxn ang="0">
                <a:pos x="connsiteX0-1" y="connsiteY0-2"/>
              </a:cxn>
              <a:cxn ang="0">
                <a:pos x="connsiteX1-3" y="connsiteY1-4"/>
              </a:cxn>
            </a:cxnLst>
            <a:rect l="l" t="t" r="r" b="b"/>
            <a:pathLst>
              <a:path w="5238140" h="1625412">
                <a:moveTo>
                  <a:pt x="5238140" y="1625412"/>
                </a:moveTo>
                <a:cubicBezTo>
                  <a:pt x="106069" y="-875853"/>
                  <a:pt x="-303187" y="-122426"/>
                  <a:pt x="128930" y="1425386"/>
                </a:cubicBezTo>
              </a:path>
            </a:pathLst>
          </a:custGeom>
          <a:noFill/>
          <a:ln w="12700" cap="rnd">
            <a:solidFill>
              <a:schemeClr val="bg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760403" y="4667612"/>
            <a:ext cx="8671194" cy="1689646"/>
          </a:xfrm>
          <a:prstGeom prst="ellipse">
            <a:avLst/>
          </a:prstGeom>
          <a:noFill/>
          <a:ln>
            <a:solidFill>
              <a:schemeClr val="bg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 name="组合 103"/>
          <p:cNvGrpSpPr/>
          <p:nvPr/>
        </p:nvGrpSpPr>
        <p:grpSpPr>
          <a:xfrm rot="3375645">
            <a:off x="6887013" y="2645538"/>
            <a:ext cx="429050" cy="429050"/>
            <a:chOff x="2814405" y="2119805"/>
            <a:chExt cx="409142" cy="409142"/>
          </a:xfrm>
        </p:grpSpPr>
        <p:sp>
          <p:nvSpPr>
            <p:cNvPr id="105" name="椭圆 10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811465" y="757189"/>
            <a:ext cx="4532245" cy="2269473"/>
            <a:chOff x="6832600" y="2010417"/>
            <a:chExt cx="3454400" cy="739862"/>
          </a:xfrm>
        </p:grpSpPr>
        <p:sp>
          <p:nvSpPr>
            <p:cNvPr id="109" name="任意多边形 108"/>
            <p:cNvSpPr/>
            <p:nvPr/>
          </p:nvSpPr>
          <p:spPr>
            <a:xfrm>
              <a:off x="6832600" y="2010417"/>
              <a:ext cx="3454400" cy="739862"/>
            </a:xfrm>
            <a:custGeom>
              <a:avLst/>
              <a:gdLst>
                <a:gd name="connsiteX0" fmla="*/ 44454 w 3454400"/>
                <a:gd name="connsiteY0" fmla="*/ 0 h 635000"/>
                <a:gd name="connsiteX1" fmla="*/ 315694 w 3454400"/>
                <a:gd name="connsiteY1" fmla="*/ 0 h 635000"/>
                <a:gd name="connsiteX2" fmla="*/ 353218 w 3454400"/>
                <a:gd name="connsiteY2" fmla="*/ 44449 h 635000"/>
                <a:gd name="connsiteX3" fmla="*/ 1088232 w 3454400"/>
                <a:gd name="connsiteY3" fmla="*/ 44449 h 635000"/>
                <a:gd name="connsiteX4" fmla="*/ 1125756 w 3454400"/>
                <a:gd name="connsiteY4" fmla="*/ 0 h 635000"/>
                <a:gd name="connsiteX5" fmla="*/ 3409946 w 3454400"/>
                <a:gd name="connsiteY5" fmla="*/ 0 h 635000"/>
                <a:gd name="connsiteX6" fmla="*/ 3454400 w 3454400"/>
                <a:gd name="connsiteY6" fmla="*/ 44454 h 635000"/>
                <a:gd name="connsiteX7" fmla="*/ 3454400 w 3454400"/>
                <a:gd name="connsiteY7" fmla="*/ 488946 h 635000"/>
                <a:gd name="connsiteX8" fmla="*/ 3409946 w 3454400"/>
                <a:gd name="connsiteY8" fmla="*/ 533400 h 635000"/>
                <a:gd name="connsiteX9" fmla="*/ 3163729 w 3454400"/>
                <a:gd name="connsiteY9" fmla="*/ 533400 h 635000"/>
                <a:gd name="connsiteX10" fmla="*/ 3141345 w 3454400"/>
                <a:gd name="connsiteY10" fmla="*/ 443865 h 635000"/>
                <a:gd name="connsiteX11" fmla="*/ 1594485 w 3454400"/>
                <a:gd name="connsiteY11" fmla="*/ 443865 h 635000"/>
                <a:gd name="connsiteX12" fmla="*/ 1572101 w 3454400"/>
                <a:gd name="connsiteY12" fmla="*/ 533400 h 635000"/>
                <a:gd name="connsiteX13" fmla="*/ 297815 w 3454400"/>
                <a:gd name="connsiteY13" fmla="*/ 533400 h 635000"/>
                <a:gd name="connsiteX14" fmla="*/ 244475 w 3454400"/>
                <a:gd name="connsiteY14" fmla="*/ 635000 h 635000"/>
                <a:gd name="connsiteX15" fmla="*/ 191135 w 3454400"/>
                <a:gd name="connsiteY15" fmla="*/ 533400 h 635000"/>
                <a:gd name="connsiteX16" fmla="*/ 44454 w 3454400"/>
                <a:gd name="connsiteY16" fmla="*/ 533400 h 635000"/>
                <a:gd name="connsiteX17" fmla="*/ 0 w 3454400"/>
                <a:gd name="connsiteY17" fmla="*/ 488946 h 635000"/>
                <a:gd name="connsiteX18" fmla="*/ 0 w 3454400"/>
                <a:gd name="connsiteY18" fmla="*/ 44454 h 635000"/>
                <a:gd name="connsiteX19" fmla="*/ 44454 w 3454400"/>
                <a:gd name="connsiteY19" fmla="*/ 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4400" h="635000">
                  <a:moveTo>
                    <a:pt x="44454" y="0"/>
                  </a:moveTo>
                  <a:lnTo>
                    <a:pt x="315694" y="0"/>
                  </a:lnTo>
                  <a:lnTo>
                    <a:pt x="353218" y="44449"/>
                  </a:lnTo>
                  <a:lnTo>
                    <a:pt x="1088232" y="44449"/>
                  </a:lnTo>
                  <a:lnTo>
                    <a:pt x="1125756" y="0"/>
                  </a:lnTo>
                  <a:lnTo>
                    <a:pt x="3409946" y="0"/>
                  </a:lnTo>
                  <a:cubicBezTo>
                    <a:pt x="3434497" y="0"/>
                    <a:pt x="3454400" y="19903"/>
                    <a:pt x="3454400" y="44454"/>
                  </a:cubicBezTo>
                  <a:lnTo>
                    <a:pt x="3454400" y="488946"/>
                  </a:lnTo>
                  <a:cubicBezTo>
                    <a:pt x="3454400" y="513497"/>
                    <a:pt x="3434497" y="533400"/>
                    <a:pt x="3409946" y="533400"/>
                  </a:cubicBezTo>
                  <a:lnTo>
                    <a:pt x="3163729" y="533400"/>
                  </a:lnTo>
                  <a:lnTo>
                    <a:pt x="3141345" y="443865"/>
                  </a:lnTo>
                  <a:lnTo>
                    <a:pt x="1594485" y="443865"/>
                  </a:lnTo>
                  <a:lnTo>
                    <a:pt x="1572101" y="533400"/>
                  </a:lnTo>
                  <a:lnTo>
                    <a:pt x="297815" y="533400"/>
                  </a:lnTo>
                  <a:lnTo>
                    <a:pt x="244475" y="635000"/>
                  </a:lnTo>
                  <a:lnTo>
                    <a:pt x="191135" y="533400"/>
                  </a:lnTo>
                  <a:lnTo>
                    <a:pt x="44454" y="533400"/>
                  </a:lnTo>
                  <a:cubicBezTo>
                    <a:pt x="19903" y="533400"/>
                    <a:pt x="0" y="513497"/>
                    <a:pt x="0" y="488946"/>
                  </a:cubicBezTo>
                  <a:lnTo>
                    <a:pt x="0" y="44454"/>
                  </a:lnTo>
                  <a:cubicBezTo>
                    <a:pt x="0" y="19903"/>
                    <a:pt x="19903" y="0"/>
                    <a:pt x="44454"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p:cNvSpPr txBox="1"/>
            <p:nvPr/>
          </p:nvSpPr>
          <p:spPr>
            <a:xfrm>
              <a:off x="6900333" y="2111492"/>
              <a:ext cx="904415" cy="461665"/>
            </a:xfrm>
            <a:prstGeom prst="rect">
              <a:avLst/>
            </a:prstGeom>
            <a:noFill/>
          </p:spPr>
          <p:txBody>
            <a:bodyPr wrap="none" rtlCol="0">
              <a:spAutoFit/>
            </a:bodyPr>
            <a:lstStyle>
              <a:defPPr>
                <a:defRPr lang="zh-CN"/>
              </a:defPPr>
              <a:lvl1pPr>
                <a:defRPr sz="3200">
                  <a:solidFill>
                    <a:schemeClr val="bg1"/>
                  </a:solidFill>
                  <a:latin typeface="汉仪菱心体简" panose="02010609000101010101" charset="-122"/>
                  <a:ea typeface="汉仪菱心体简" panose="02010609000101010101" charset="-122"/>
                </a:defRPr>
              </a:lvl1pPr>
            </a:lstStyle>
            <a:p>
              <a:r>
                <a:rPr lang="en-US" altLang="zh-CN" sz="2400" dirty="0"/>
                <a:t>No.1</a:t>
              </a:r>
              <a:endParaRPr lang="zh-CN" altLang="en-US" sz="2400" dirty="0"/>
            </a:p>
          </p:txBody>
        </p:sp>
        <p:sp>
          <p:nvSpPr>
            <p:cNvPr id="111" name="文本框 110"/>
            <p:cNvSpPr txBox="1"/>
            <p:nvPr/>
          </p:nvSpPr>
          <p:spPr>
            <a:xfrm flipH="1">
              <a:off x="7580834" y="2143255"/>
              <a:ext cx="2706166" cy="381281"/>
            </a:xfrm>
            <a:prstGeom prst="rect">
              <a:avLst/>
            </a:prstGeom>
            <a:noFill/>
          </p:spPr>
          <p:txBody>
            <a:bodyPr wrap="squar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Understood the basic use of C language, learn some new header files and functions from researching.</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rPr>
                <a:t>Most importantly, we exercised our programing thoughts.</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12" name="组合 111"/>
          <p:cNvGrpSpPr/>
          <p:nvPr/>
        </p:nvGrpSpPr>
        <p:grpSpPr>
          <a:xfrm rot="3375645">
            <a:off x="7737860" y="4876110"/>
            <a:ext cx="429050" cy="429050"/>
            <a:chOff x="2814405" y="2119805"/>
            <a:chExt cx="409142" cy="409142"/>
          </a:xfrm>
        </p:grpSpPr>
        <p:sp>
          <p:nvSpPr>
            <p:cNvPr id="113" name="椭圆 11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5" name="组合 114"/>
          <p:cNvGrpSpPr/>
          <p:nvPr/>
        </p:nvGrpSpPr>
        <p:grpSpPr>
          <a:xfrm>
            <a:off x="7663470" y="3140955"/>
            <a:ext cx="4144035" cy="1981187"/>
            <a:chOff x="6867524" y="2085974"/>
            <a:chExt cx="4144035" cy="1981187"/>
          </a:xfrm>
        </p:grpSpPr>
        <p:sp>
          <p:nvSpPr>
            <p:cNvPr id="116" name="任意多边形 115"/>
            <p:cNvSpPr/>
            <p:nvPr/>
          </p:nvSpPr>
          <p:spPr>
            <a:xfrm>
              <a:off x="6867524" y="2085974"/>
              <a:ext cx="4144035" cy="1981187"/>
            </a:xfrm>
            <a:custGeom>
              <a:avLst/>
              <a:gdLst>
                <a:gd name="connsiteX0" fmla="*/ 44454 w 3454400"/>
                <a:gd name="connsiteY0" fmla="*/ 0 h 635000"/>
                <a:gd name="connsiteX1" fmla="*/ 315694 w 3454400"/>
                <a:gd name="connsiteY1" fmla="*/ 0 h 635000"/>
                <a:gd name="connsiteX2" fmla="*/ 353218 w 3454400"/>
                <a:gd name="connsiteY2" fmla="*/ 44449 h 635000"/>
                <a:gd name="connsiteX3" fmla="*/ 1088232 w 3454400"/>
                <a:gd name="connsiteY3" fmla="*/ 44449 h 635000"/>
                <a:gd name="connsiteX4" fmla="*/ 1125756 w 3454400"/>
                <a:gd name="connsiteY4" fmla="*/ 0 h 635000"/>
                <a:gd name="connsiteX5" fmla="*/ 3409946 w 3454400"/>
                <a:gd name="connsiteY5" fmla="*/ 0 h 635000"/>
                <a:gd name="connsiteX6" fmla="*/ 3454400 w 3454400"/>
                <a:gd name="connsiteY6" fmla="*/ 44454 h 635000"/>
                <a:gd name="connsiteX7" fmla="*/ 3454400 w 3454400"/>
                <a:gd name="connsiteY7" fmla="*/ 488946 h 635000"/>
                <a:gd name="connsiteX8" fmla="*/ 3409946 w 3454400"/>
                <a:gd name="connsiteY8" fmla="*/ 533400 h 635000"/>
                <a:gd name="connsiteX9" fmla="*/ 3163729 w 3454400"/>
                <a:gd name="connsiteY9" fmla="*/ 533400 h 635000"/>
                <a:gd name="connsiteX10" fmla="*/ 3141345 w 3454400"/>
                <a:gd name="connsiteY10" fmla="*/ 443865 h 635000"/>
                <a:gd name="connsiteX11" fmla="*/ 1594485 w 3454400"/>
                <a:gd name="connsiteY11" fmla="*/ 443865 h 635000"/>
                <a:gd name="connsiteX12" fmla="*/ 1572101 w 3454400"/>
                <a:gd name="connsiteY12" fmla="*/ 533400 h 635000"/>
                <a:gd name="connsiteX13" fmla="*/ 297815 w 3454400"/>
                <a:gd name="connsiteY13" fmla="*/ 533400 h 635000"/>
                <a:gd name="connsiteX14" fmla="*/ 244475 w 3454400"/>
                <a:gd name="connsiteY14" fmla="*/ 635000 h 635000"/>
                <a:gd name="connsiteX15" fmla="*/ 191135 w 3454400"/>
                <a:gd name="connsiteY15" fmla="*/ 533400 h 635000"/>
                <a:gd name="connsiteX16" fmla="*/ 44454 w 3454400"/>
                <a:gd name="connsiteY16" fmla="*/ 533400 h 635000"/>
                <a:gd name="connsiteX17" fmla="*/ 0 w 3454400"/>
                <a:gd name="connsiteY17" fmla="*/ 488946 h 635000"/>
                <a:gd name="connsiteX18" fmla="*/ 0 w 3454400"/>
                <a:gd name="connsiteY18" fmla="*/ 44454 h 635000"/>
                <a:gd name="connsiteX19" fmla="*/ 44454 w 3454400"/>
                <a:gd name="connsiteY19" fmla="*/ 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4400" h="635000">
                  <a:moveTo>
                    <a:pt x="44454" y="0"/>
                  </a:moveTo>
                  <a:lnTo>
                    <a:pt x="315694" y="0"/>
                  </a:lnTo>
                  <a:lnTo>
                    <a:pt x="353218" y="44449"/>
                  </a:lnTo>
                  <a:lnTo>
                    <a:pt x="1088232" y="44449"/>
                  </a:lnTo>
                  <a:lnTo>
                    <a:pt x="1125756" y="0"/>
                  </a:lnTo>
                  <a:lnTo>
                    <a:pt x="3409946" y="0"/>
                  </a:lnTo>
                  <a:cubicBezTo>
                    <a:pt x="3434497" y="0"/>
                    <a:pt x="3454400" y="19903"/>
                    <a:pt x="3454400" y="44454"/>
                  </a:cubicBezTo>
                  <a:lnTo>
                    <a:pt x="3454400" y="488946"/>
                  </a:lnTo>
                  <a:cubicBezTo>
                    <a:pt x="3454400" y="513497"/>
                    <a:pt x="3434497" y="533400"/>
                    <a:pt x="3409946" y="533400"/>
                  </a:cubicBezTo>
                  <a:lnTo>
                    <a:pt x="3163729" y="533400"/>
                  </a:lnTo>
                  <a:lnTo>
                    <a:pt x="3141345" y="443865"/>
                  </a:lnTo>
                  <a:lnTo>
                    <a:pt x="1594485" y="443865"/>
                  </a:lnTo>
                  <a:lnTo>
                    <a:pt x="1572101" y="533400"/>
                  </a:lnTo>
                  <a:lnTo>
                    <a:pt x="297815" y="533400"/>
                  </a:lnTo>
                  <a:lnTo>
                    <a:pt x="244475" y="635000"/>
                  </a:lnTo>
                  <a:lnTo>
                    <a:pt x="191135" y="533400"/>
                  </a:lnTo>
                  <a:lnTo>
                    <a:pt x="44454" y="533400"/>
                  </a:lnTo>
                  <a:cubicBezTo>
                    <a:pt x="19903" y="533400"/>
                    <a:pt x="0" y="513497"/>
                    <a:pt x="0" y="488946"/>
                  </a:cubicBezTo>
                  <a:lnTo>
                    <a:pt x="0" y="44454"/>
                  </a:lnTo>
                  <a:cubicBezTo>
                    <a:pt x="0" y="19903"/>
                    <a:pt x="19903" y="0"/>
                    <a:pt x="44454"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p:cNvSpPr txBox="1"/>
            <p:nvPr/>
          </p:nvSpPr>
          <p:spPr>
            <a:xfrm>
              <a:off x="6900333" y="2111492"/>
              <a:ext cx="955711" cy="461665"/>
            </a:xfrm>
            <a:prstGeom prst="rect">
              <a:avLst/>
            </a:prstGeom>
            <a:noFill/>
          </p:spPr>
          <p:txBody>
            <a:bodyPr wrap="none" rtlCol="0">
              <a:spAutoFit/>
            </a:bodyPr>
            <a:lstStyle>
              <a:defPPr>
                <a:defRPr lang="zh-CN"/>
              </a:defPPr>
              <a:lvl1pPr>
                <a:defRPr sz="3200">
                  <a:solidFill>
                    <a:schemeClr val="bg1"/>
                  </a:solidFill>
                  <a:latin typeface="汉仪菱心体简" panose="02010609000101010101" charset="-122"/>
                  <a:ea typeface="汉仪菱心体简" panose="02010609000101010101" charset="-122"/>
                </a:defRPr>
              </a:lvl1pPr>
            </a:lstStyle>
            <a:p>
              <a:r>
                <a:rPr lang="en-US" altLang="zh-CN" sz="2400" dirty="0"/>
                <a:t>No.2</a:t>
              </a:r>
              <a:endParaRPr lang="zh-CN" altLang="en-US" sz="2400" dirty="0"/>
            </a:p>
          </p:txBody>
        </p:sp>
        <p:sp>
          <p:nvSpPr>
            <p:cNvPr id="118" name="文本框 117"/>
            <p:cNvSpPr txBox="1"/>
            <p:nvPr/>
          </p:nvSpPr>
          <p:spPr>
            <a:xfrm flipH="1">
              <a:off x="7946416" y="2169786"/>
              <a:ext cx="2993196" cy="1383665"/>
            </a:xfrm>
            <a:prstGeom prst="rect">
              <a:avLst/>
            </a:prstGeom>
            <a:noFill/>
          </p:spPr>
          <p:txBody>
            <a:bodyPr wrap="squar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Generally succeeded in manufacturing the game as the one </a:t>
              </a:r>
              <a:r>
                <a:rPr lang="en-US" altLang="zh-CN" sz="1400" b="1" dirty="0" err="1">
                  <a:solidFill>
                    <a:schemeClr val="bg1"/>
                  </a:solidFill>
                  <a:latin typeface="微软雅黑" panose="020B0503020204020204" pitchFamily="34" charset="-122"/>
                  <a:ea typeface="微软雅黑" panose="020B0503020204020204" pitchFamily="34" charset="-122"/>
                </a:rPr>
                <a:t>online.Realized</a:t>
              </a:r>
              <a:r>
                <a:rPr lang="en-US" altLang="zh-CN" sz="1400" b="1" dirty="0">
                  <a:solidFill>
                    <a:schemeClr val="bg1"/>
                  </a:solidFill>
                  <a:latin typeface="微软雅黑" panose="020B0503020204020204" pitchFamily="34" charset="-122"/>
                  <a:ea typeface="微软雅黑" panose="020B0503020204020204" pitchFamily="34" charset="-122"/>
                </a:rPr>
                <a:t> our initial ideas in the first place. We shall improve the program to our greatest extents.   </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19" name="组合 118"/>
          <p:cNvGrpSpPr/>
          <p:nvPr/>
        </p:nvGrpSpPr>
        <p:grpSpPr>
          <a:xfrm rot="3375645">
            <a:off x="4709870" y="3951826"/>
            <a:ext cx="429050" cy="429050"/>
            <a:chOff x="2814405" y="2119805"/>
            <a:chExt cx="409142" cy="409142"/>
          </a:xfrm>
        </p:grpSpPr>
        <p:sp>
          <p:nvSpPr>
            <p:cNvPr id="120" name="椭圆 119"/>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p:cNvGrpSpPr/>
          <p:nvPr/>
        </p:nvGrpSpPr>
        <p:grpSpPr>
          <a:xfrm flipH="1">
            <a:off x="848290" y="2124136"/>
            <a:ext cx="4339553" cy="1888609"/>
            <a:chOff x="6849037" y="2085975"/>
            <a:chExt cx="3472888" cy="635000"/>
          </a:xfrm>
        </p:grpSpPr>
        <p:sp>
          <p:nvSpPr>
            <p:cNvPr id="123" name="任意多边形 122"/>
            <p:cNvSpPr/>
            <p:nvPr/>
          </p:nvSpPr>
          <p:spPr>
            <a:xfrm>
              <a:off x="6867525" y="2085975"/>
              <a:ext cx="3454400" cy="635000"/>
            </a:xfrm>
            <a:custGeom>
              <a:avLst/>
              <a:gdLst>
                <a:gd name="connsiteX0" fmla="*/ 44454 w 3454400"/>
                <a:gd name="connsiteY0" fmla="*/ 0 h 635000"/>
                <a:gd name="connsiteX1" fmla="*/ 315694 w 3454400"/>
                <a:gd name="connsiteY1" fmla="*/ 0 h 635000"/>
                <a:gd name="connsiteX2" fmla="*/ 353218 w 3454400"/>
                <a:gd name="connsiteY2" fmla="*/ 44449 h 635000"/>
                <a:gd name="connsiteX3" fmla="*/ 1088232 w 3454400"/>
                <a:gd name="connsiteY3" fmla="*/ 44449 h 635000"/>
                <a:gd name="connsiteX4" fmla="*/ 1125756 w 3454400"/>
                <a:gd name="connsiteY4" fmla="*/ 0 h 635000"/>
                <a:gd name="connsiteX5" fmla="*/ 3409946 w 3454400"/>
                <a:gd name="connsiteY5" fmla="*/ 0 h 635000"/>
                <a:gd name="connsiteX6" fmla="*/ 3454400 w 3454400"/>
                <a:gd name="connsiteY6" fmla="*/ 44454 h 635000"/>
                <a:gd name="connsiteX7" fmla="*/ 3454400 w 3454400"/>
                <a:gd name="connsiteY7" fmla="*/ 488946 h 635000"/>
                <a:gd name="connsiteX8" fmla="*/ 3409946 w 3454400"/>
                <a:gd name="connsiteY8" fmla="*/ 533400 h 635000"/>
                <a:gd name="connsiteX9" fmla="*/ 3163729 w 3454400"/>
                <a:gd name="connsiteY9" fmla="*/ 533400 h 635000"/>
                <a:gd name="connsiteX10" fmla="*/ 3141345 w 3454400"/>
                <a:gd name="connsiteY10" fmla="*/ 443865 h 635000"/>
                <a:gd name="connsiteX11" fmla="*/ 1594485 w 3454400"/>
                <a:gd name="connsiteY11" fmla="*/ 443865 h 635000"/>
                <a:gd name="connsiteX12" fmla="*/ 1572101 w 3454400"/>
                <a:gd name="connsiteY12" fmla="*/ 533400 h 635000"/>
                <a:gd name="connsiteX13" fmla="*/ 297815 w 3454400"/>
                <a:gd name="connsiteY13" fmla="*/ 533400 h 635000"/>
                <a:gd name="connsiteX14" fmla="*/ 244475 w 3454400"/>
                <a:gd name="connsiteY14" fmla="*/ 635000 h 635000"/>
                <a:gd name="connsiteX15" fmla="*/ 191135 w 3454400"/>
                <a:gd name="connsiteY15" fmla="*/ 533400 h 635000"/>
                <a:gd name="connsiteX16" fmla="*/ 44454 w 3454400"/>
                <a:gd name="connsiteY16" fmla="*/ 533400 h 635000"/>
                <a:gd name="connsiteX17" fmla="*/ 0 w 3454400"/>
                <a:gd name="connsiteY17" fmla="*/ 488946 h 635000"/>
                <a:gd name="connsiteX18" fmla="*/ 0 w 3454400"/>
                <a:gd name="connsiteY18" fmla="*/ 44454 h 635000"/>
                <a:gd name="connsiteX19" fmla="*/ 44454 w 3454400"/>
                <a:gd name="connsiteY19" fmla="*/ 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4400" h="635000">
                  <a:moveTo>
                    <a:pt x="44454" y="0"/>
                  </a:moveTo>
                  <a:lnTo>
                    <a:pt x="315694" y="0"/>
                  </a:lnTo>
                  <a:lnTo>
                    <a:pt x="353218" y="44449"/>
                  </a:lnTo>
                  <a:lnTo>
                    <a:pt x="1088232" y="44449"/>
                  </a:lnTo>
                  <a:lnTo>
                    <a:pt x="1125756" y="0"/>
                  </a:lnTo>
                  <a:lnTo>
                    <a:pt x="3409946" y="0"/>
                  </a:lnTo>
                  <a:cubicBezTo>
                    <a:pt x="3434497" y="0"/>
                    <a:pt x="3454400" y="19903"/>
                    <a:pt x="3454400" y="44454"/>
                  </a:cubicBezTo>
                  <a:lnTo>
                    <a:pt x="3454400" y="488946"/>
                  </a:lnTo>
                  <a:cubicBezTo>
                    <a:pt x="3454400" y="513497"/>
                    <a:pt x="3434497" y="533400"/>
                    <a:pt x="3409946" y="533400"/>
                  </a:cubicBezTo>
                  <a:lnTo>
                    <a:pt x="3163729" y="533400"/>
                  </a:lnTo>
                  <a:lnTo>
                    <a:pt x="3141345" y="443865"/>
                  </a:lnTo>
                  <a:lnTo>
                    <a:pt x="1594485" y="443865"/>
                  </a:lnTo>
                  <a:lnTo>
                    <a:pt x="1572101" y="533400"/>
                  </a:lnTo>
                  <a:lnTo>
                    <a:pt x="297815" y="533400"/>
                  </a:lnTo>
                  <a:lnTo>
                    <a:pt x="244475" y="635000"/>
                  </a:lnTo>
                  <a:lnTo>
                    <a:pt x="191135" y="533400"/>
                  </a:lnTo>
                  <a:lnTo>
                    <a:pt x="44454" y="533400"/>
                  </a:lnTo>
                  <a:cubicBezTo>
                    <a:pt x="19903" y="533400"/>
                    <a:pt x="0" y="513497"/>
                    <a:pt x="0" y="488946"/>
                  </a:cubicBezTo>
                  <a:lnTo>
                    <a:pt x="0" y="44454"/>
                  </a:lnTo>
                  <a:cubicBezTo>
                    <a:pt x="0" y="19903"/>
                    <a:pt x="19903" y="0"/>
                    <a:pt x="44454"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p:cNvSpPr txBox="1"/>
            <p:nvPr/>
          </p:nvSpPr>
          <p:spPr>
            <a:xfrm>
              <a:off x="6849037" y="2111492"/>
              <a:ext cx="955711" cy="461665"/>
            </a:xfrm>
            <a:prstGeom prst="rect">
              <a:avLst/>
            </a:prstGeom>
            <a:noFill/>
          </p:spPr>
          <p:txBody>
            <a:bodyPr wrap="none" rtlCol="0">
              <a:spAutoFit/>
            </a:bodyPr>
            <a:lstStyle>
              <a:defPPr>
                <a:defRPr lang="zh-CN"/>
              </a:defPPr>
              <a:lvl1pPr>
                <a:defRPr sz="3200">
                  <a:solidFill>
                    <a:schemeClr val="bg1"/>
                  </a:solidFill>
                  <a:latin typeface="汉仪菱心体简" panose="02010609000101010101" charset="-122"/>
                  <a:ea typeface="汉仪菱心体简" panose="02010609000101010101" charset="-122"/>
                </a:defRPr>
              </a:lvl1pPr>
            </a:lstStyle>
            <a:p>
              <a:r>
                <a:rPr lang="en-US" altLang="zh-CN" sz="2400" dirty="0"/>
                <a:t>No.3</a:t>
              </a:r>
              <a:endParaRPr lang="zh-CN" altLang="en-US" sz="2400" dirty="0"/>
            </a:p>
          </p:txBody>
        </p:sp>
        <p:sp>
          <p:nvSpPr>
            <p:cNvPr id="125" name="文本框 124"/>
            <p:cNvSpPr txBox="1"/>
            <p:nvPr/>
          </p:nvSpPr>
          <p:spPr>
            <a:xfrm flipH="1">
              <a:off x="7850523" y="2194878"/>
              <a:ext cx="2436477" cy="248358"/>
            </a:xfrm>
            <a:prstGeom prst="rect">
              <a:avLst/>
            </a:prstGeom>
            <a:noFill/>
          </p:spPr>
          <p:txBody>
            <a:bodyPr wrap="squar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We learned the importance of cooperating and the mightiness of team working.</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advClick="0" advTm="0">
        <p14:prism dir="u"/>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60000">
                                          <p:cBhvr additive="base">
                                            <p:cTn id="7" dur="500" fill="hold"/>
                                            <p:tgtEl>
                                              <p:spTgt spid="39"/>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anim calcmode="lin" valueType="num">
                                          <p:cBhvr>
                                            <p:cTn id="13" dur="500" fill="hold"/>
                                            <p:tgtEl>
                                              <p:spTgt spid="97"/>
                                            </p:tgtEl>
                                            <p:attrNameLst>
                                              <p:attrName>ppt_x</p:attrName>
                                            </p:attrNameLst>
                                          </p:cBhvr>
                                          <p:tavLst>
                                            <p:tav tm="0">
                                              <p:val>
                                                <p:strVal val="#ppt_x"/>
                                              </p:val>
                                            </p:tav>
                                            <p:tav tm="100000">
                                              <p:val>
                                                <p:strVal val="#ppt_x"/>
                                              </p:val>
                                            </p:tav>
                                          </p:tavLst>
                                        </p:anim>
                                        <p:anim calcmode="lin" valueType="num">
                                          <p:cBhvr>
                                            <p:cTn id="14" dur="500" fill="hold"/>
                                            <p:tgtEl>
                                              <p:spTgt spid="9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84"/>
                                            </p:tgtEl>
                                            <p:attrNameLst>
                                              <p:attrName>style.visibility</p:attrName>
                                            </p:attrNameLst>
                                          </p:cBhvr>
                                          <p:to>
                                            <p:strVal val="visible"/>
                                          </p:to>
                                        </p:set>
                                        <p:anim calcmode="lin" valueType="num">
                                          <p:cBhvr>
                                            <p:cTn id="18" dur="500" fill="hold"/>
                                            <p:tgtEl>
                                              <p:spTgt spid="84"/>
                                            </p:tgtEl>
                                            <p:attrNameLst>
                                              <p:attrName>ppt_w</p:attrName>
                                            </p:attrNameLst>
                                          </p:cBhvr>
                                          <p:tavLst>
                                            <p:tav tm="0">
                                              <p:val>
                                                <p:fltVal val="0"/>
                                              </p:val>
                                            </p:tav>
                                            <p:tav tm="100000">
                                              <p:val>
                                                <p:strVal val="#ppt_w"/>
                                              </p:val>
                                            </p:tav>
                                          </p:tavLst>
                                        </p:anim>
                                        <p:anim calcmode="lin" valueType="num">
                                          <p:cBhvr>
                                            <p:cTn id="19" dur="500" fill="hold"/>
                                            <p:tgtEl>
                                              <p:spTgt spid="84"/>
                                            </p:tgtEl>
                                            <p:attrNameLst>
                                              <p:attrName>ppt_h</p:attrName>
                                            </p:attrNameLst>
                                          </p:cBhvr>
                                          <p:tavLst>
                                            <p:tav tm="0">
                                              <p:val>
                                                <p:fltVal val="0"/>
                                              </p:val>
                                            </p:tav>
                                            <p:tav tm="100000">
                                              <p:val>
                                                <p:strVal val="#ppt_h"/>
                                              </p:val>
                                            </p:tav>
                                          </p:tavLst>
                                        </p:anim>
                                        <p:animEffect transition="in" filter="fade">
                                          <p:cBhvr>
                                            <p:cTn id="20" dur="500"/>
                                            <p:tgtEl>
                                              <p:spTgt spid="84"/>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par>
                                    <p:cTn id="31" presetID="53" presetClass="entr" presetSubtype="16" fill="hold" grpId="0" nodeType="withEffect">
                                      <p:stCondLst>
                                        <p:cond delay="750"/>
                                      </p:stCondLst>
                                      <p:childTnLst>
                                        <p:set>
                                          <p:cBhvr>
                                            <p:cTn id="32" dur="1" fill="hold">
                                              <p:stCondLst>
                                                <p:cond delay="0"/>
                                              </p:stCondLst>
                                            </p:cTn>
                                            <p:tgtEl>
                                              <p:spTgt spid="76"/>
                                            </p:tgtEl>
                                            <p:attrNameLst>
                                              <p:attrName>style.visibility</p:attrName>
                                            </p:attrNameLst>
                                          </p:cBhvr>
                                          <p:to>
                                            <p:strVal val="visible"/>
                                          </p:to>
                                        </p:set>
                                        <p:anim calcmode="lin" valueType="num">
                                          <p:cBhvr>
                                            <p:cTn id="33" dur="500" fill="hold"/>
                                            <p:tgtEl>
                                              <p:spTgt spid="76"/>
                                            </p:tgtEl>
                                            <p:attrNameLst>
                                              <p:attrName>ppt_w</p:attrName>
                                            </p:attrNameLst>
                                          </p:cBhvr>
                                          <p:tavLst>
                                            <p:tav tm="0">
                                              <p:val>
                                                <p:fltVal val="0"/>
                                              </p:val>
                                            </p:tav>
                                            <p:tav tm="100000">
                                              <p:val>
                                                <p:strVal val="#ppt_w"/>
                                              </p:val>
                                            </p:tav>
                                          </p:tavLst>
                                        </p:anim>
                                        <p:anim calcmode="lin" valueType="num">
                                          <p:cBhvr>
                                            <p:cTn id="34" dur="500" fill="hold"/>
                                            <p:tgtEl>
                                              <p:spTgt spid="76"/>
                                            </p:tgtEl>
                                            <p:attrNameLst>
                                              <p:attrName>ppt_h</p:attrName>
                                            </p:attrNameLst>
                                          </p:cBhvr>
                                          <p:tavLst>
                                            <p:tav tm="0">
                                              <p:val>
                                                <p:fltVal val="0"/>
                                              </p:val>
                                            </p:tav>
                                            <p:tav tm="100000">
                                              <p:val>
                                                <p:strVal val="#ppt_h"/>
                                              </p:val>
                                            </p:tav>
                                          </p:tavLst>
                                        </p:anim>
                                        <p:animEffect transition="in" filter="fade">
                                          <p:cBhvr>
                                            <p:cTn id="35" dur="500"/>
                                            <p:tgtEl>
                                              <p:spTgt spid="76"/>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77"/>
                                            </p:tgtEl>
                                            <p:attrNameLst>
                                              <p:attrName>style.visibility</p:attrName>
                                            </p:attrNameLst>
                                          </p:cBhvr>
                                          <p:to>
                                            <p:strVal val="visible"/>
                                          </p:to>
                                        </p:set>
                                        <p:anim calcmode="lin" valueType="num">
                                          <p:cBhvr>
                                            <p:cTn id="38" dur="500" fill="hold"/>
                                            <p:tgtEl>
                                              <p:spTgt spid="77"/>
                                            </p:tgtEl>
                                            <p:attrNameLst>
                                              <p:attrName>ppt_w</p:attrName>
                                            </p:attrNameLst>
                                          </p:cBhvr>
                                          <p:tavLst>
                                            <p:tav tm="0">
                                              <p:val>
                                                <p:fltVal val="0"/>
                                              </p:val>
                                            </p:tav>
                                            <p:tav tm="100000">
                                              <p:val>
                                                <p:strVal val="#ppt_w"/>
                                              </p:val>
                                            </p:tav>
                                          </p:tavLst>
                                        </p:anim>
                                        <p:anim calcmode="lin" valueType="num">
                                          <p:cBhvr>
                                            <p:cTn id="39" dur="500" fill="hold"/>
                                            <p:tgtEl>
                                              <p:spTgt spid="77"/>
                                            </p:tgtEl>
                                            <p:attrNameLst>
                                              <p:attrName>ppt_h</p:attrName>
                                            </p:attrNameLst>
                                          </p:cBhvr>
                                          <p:tavLst>
                                            <p:tav tm="0">
                                              <p:val>
                                                <p:fltVal val="0"/>
                                              </p:val>
                                            </p:tav>
                                            <p:tav tm="100000">
                                              <p:val>
                                                <p:strVal val="#ppt_h"/>
                                              </p:val>
                                            </p:tav>
                                          </p:tavLst>
                                        </p:anim>
                                        <p:animEffect transition="in" filter="fade">
                                          <p:cBhvr>
                                            <p:cTn id="40" dur="500"/>
                                            <p:tgtEl>
                                              <p:spTgt spid="77"/>
                                            </p:tgtEl>
                                          </p:cBhvr>
                                        </p:animEffect>
                                      </p:childTnLst>
                                    </p:cTn>
                                  </p:par>
                                  <p:par>
                                    <p:cTn id="41" presetID="53" presetClass="entr" presetSubtype="16" fill="hold" grpId="0" nodeType="withEffect">
                                      <p:stCondLst>
                                        <p:cond delay="125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103"/>
                                            </p:tgtEl>
                                            <p:attrNameLst>
                                              <p:attrName>style.visibility</p:attrName>
                                            </p:attrNameLst>
                                          </p:cBhvr>
                                          <p:to>
                                            <p:strVal val="visible"/>
                                          </p:to>
                                        </p:set>
                                        <p:anim calcmode="lin" valueType="num">
                                          <p:cBhvr>
                                            <p:cTn id="48" dur="500" fill="hold"/>
                                            <p:tgtEl>
                                              <p:spTgt spid="103"/>
                                            </p:tgtEl>
                                            <p:attrNameLst>
                                              <p:attrName>ppt_w</p:attrName>
                                            </p:attrNameLst>
                                          </p:cBhvr>
                                          <p:tavLst>
                                            <p:tav tm="0">
                                              <p:val>
                                                <p:fltVal val="0"/>
                                              </p:val>
                                            </p:tav>
                                            <p:tav tm="100000">
                                              <p:val>
                                                <p:strVal val="#ppt_w"/>
                                              </p:val>
                                            </p:tav>
                                          </p:tavLst>
                                        </p:anim>
                                        <p:anim calcmode="lin" valueType="num">
                                          <p:cBhvr>
                                            <p:cTn id="49" dur="500" fill="hold"/>
                                            <p:tgtEl>
                                              <p:spTgt spid="103"/>
                                            </p:tgtEl>
                                            <p:attrNameLst>
                                              <p:attrName>ppt_h</p:attrName>
                                            </p:attrNameLst>
                                          </p:cBhvr>
                                          <p:tavLst>
                                            <p:tav tm="0">
                                              <p:val>
                                                <p:fltVal val="0"/>
                                              </p:val>
                                            </p:tav>
                                            <p:tav tm="100000">
                                              <p:val>
                                                <p:strVal val="#ppt_h"/>
                                              </p:val>
                                            </p:tav>
                                          </p:tavLst>
                                        </p:anim>
                                        <p:animEffect transition="in" filter="fade">
                                          <p:cBhvr>
                                            <p:cTn id="50" dur="500"/>
                                            <p:tgtEl>
                                              <p:spTgt spid="103"/>
                                            </p:tgtEl>
                                          </p:cBhvr>
                                        </p:animEffect>
                                      </p:childTnLst>
                                    </p:cTn>
                                  </p:par>
                                  <p:par>
                                    <p:cTn id="51" presetID="10" presetClass="entr" presetSubtype="0" fill="hold" grpId="0" nodeType="withEffect">
                                      <p:stCondLst>
                                        <p:cond delay="175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200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225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250"/>
                                      </p:stCondLst>
                                      <p:childTnLst>
                                        <p:set>
                                          <p:cBhvr>
                                            <p:cTn id="65" dur="1" fill="hold">
                                              <p:stCondLst>
                                                <p:cond delay="0"/>
                                              </p:stCondLst>
                                            </p:cTn>
                                            <p:tgtEl>
                                              <p:spTgt spid="94"/>
                                            </p:tgtEl>
                                            <p:attrNameLst>
                                              <p:attrName>style.visibility</p:attrName>
                                            </p:attrNameLst>
                                          </p:cBhvr>
                                          <p:to>
                                            <p:strVal val="visible"/>
                                          </p:to>
                                        </p:set>
                                        <p:animEffect transition="in" filter="fade">
                                          <p:cBhvr>
                                            <p:cTn id="66" dur="500"/>
                                            <p:tgtEl>
                                              <p:spTgt spid="94"/>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nodeType="withEffect">
                                      <p:stCondLst>
                                        <p:cond delay="250"/>
                                      </p:stCondLst>
                                      <p:childTnLst>
                                        <p:set>
                                          <p:cBhvr>
                                            <p:cTn id="72" dur="1" fill="hold">
                                              <p:stCondLst>
                                                <p:cond delay="0"/>
                                              </p:stCondLst>
                                            </p:cTn>
                                            <p:tgtEl>
                                              <p:spTgt spid="85"/>
                                            </p:tgtEl>
                                            <p:attrNameLst>
                                              <p:attrName>style.visibility</p:attrName>
                                            </p:attrNameLst>
                                          </p:cBhvr>
                                          <p:to>
                                            <p:strVal val="visible"/>
                                          </p:to>
                                        </p:set>
                                        <p:animEffect transition="in" filter="fade">
                                          <p:cBhvr>
                                            <p:cTn id="73" dur="500"/>
                                            <p:tgtEl>
                                              <p:spTgt spid="85"/>
                                            </p:tgtEl>
                                          </p:cBhvr>
                                        </p:animEffect>
                                      </p:childTnLst>
                                    </p:cTn>
                                  </p:par>
                                </p:childTnLst>
                              </p:cTn>
                            </p:par>
                            <p:par>
                              <p:cTn id="74" fill="hold">
                                <p:stCondLst>
                                  <p:cond delay="2500"/>
                                </p:stCondLst>
                                <p:childTnLst>
                                  <p:par>
                                    <p:cTn id="75" presetID="10" presetClass="entr" presetSubtype="0" fill="hold" grpId="0" nodeType="after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500"/>
                                            <p:tgtEl>
                                              <p:spTgt spid="82"/>
                                            </p:tgtEl>
                                          </p:cBhvr>
                                        </p:animEffect>
                                      </p:childTnLst>
                                    </p:cTn>
                                  </p:par>
                                  <p:par>
                                    <p:cTn id="78" presetID="10" presetClass="entr" presetSubtype="0" fill="hold" nodeType="withEffect">
                                      <p:stCondLst>
                                        <p:cond delay="25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childTnLst>
                              </p:cTn>
                            </p:par>
                            <p:par>
                              <p:cTn id="81" fill="hold">
                                <p:stCondLst>
                                  <p:cond delay="3000"/>
                                </p:stCondLst>
                                <p:childTnLst>
                                  <p:par>
                                    <p:cTn id="82" presetID="10" presetClass="entr" presetSubtype="0" fill="hold" grpId="0" nodeType="after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fade">
                                          <p:cBhvr>
                                            <p:cTn id="84" dur="500"/>
                                            <p:tgtEl>
                                              <p:spTgt spid="83"/>
                                            </p:tgtEl>
                                          </p:cBhvr>
                                        </p:animEffect>
                                      </p:childTnLst>
                                    </p:cTn>
                                  </p:par>
                                  <p:par>
                                    <p:cTn id="85" presetID="10" presetClass="entr" presetSubtype="0" fill="hold" nodeType="withEffect">
                                      <p:stCondLst>
                                        <p:cond delay="250"/>
                                      </p:stCondLst>
                                      <p:childTnLst>
                                        <p:set>
                                          <p:cBhvr>
                                            <p:cTn id="86" dur="1" fill="hold">
                                              <p:stCondLst>
                                                <p:cond delay="0"/>
                                              </p:stCondLst>
                                            </p:cTn>
                                            <p:tgtEl>
                                              <p:spTgt spid="88"/>
                                            </p:tgtEl>
                                            <p:attrNameLst>
                                              <p:attrName>style.visibility</p:attrName>
                                            </p:attrNameLst>
                                          </p:cBhvr>
                                          <p:to>
                                            <p:strVal val="visible"/>
                                          </p:to>
                                        </p:set>
                                        <p:animEffect transition="in" filter="fade">
                                          <p:cBhvr>
                                            <p:cTn id="87" dur="500"/>
                                            <p:tgtEl>
                                              <p:spTgt spid="88"/>
                                            </p:tgtEl>
                                          </p:cBhvr>
                                        </p:animEffect>
                                      </p:childTnLst>
                                    </p:cTn>
                                  </p:par>
                                </p:childTnLst>
                              </p:cTn>
                            </p:par>
                            <p:par>
                              <p:cTn id="88" fill="hold">
                                <p:stCondLst>
                                  <p:cond delay="3500"/>
                                </p:stCondLst>
                                <p:childTnLst>
                                  <p:par>
                                    <p:cTn id="89" presetID="47" presetClass="entr" presetSubtype="0" fill="hold" nodeType="afterEffect">
                                      <p:stCondLst>
                                        <p:cond delay="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500"/>
                                            <p:tgtEl>
                                              <p:spTgt spid="104"/>
                                            </p:tgtEl>
                                          </p:cBhvr>
                                        </p:animEffect>
                                        <p:anim calcmode="lin" valueType="num">
                                          <p:cBhvr>
                                            <p:cTn id="92" dur="500" fill="hold"/>
                                            <p:tgtEl>
                                              <p:spTgt spid="104"/>
                                            </p:tgtEl>
                                            <p:attrNameLst>
                                              <p:attrName>ppt_x</p:attrName>
                                            </p:attrNameLst>
                                          </p:cBhvr>
                                          <p:tavLst>
                                            <p:tav tm="0">
                                              <p:val>
                                                <p:strVal val="#ppt_x"/>
                                              </p:val>
                                            </p:tav>
                                            <p:tav tm="100000">
                                              <p:val>
                                                <p:strVal val="#ppt_x"/>
                                              </p:val>
                                            </p:tav>
                                          </p:tavLst>
                                        </p:anim>
                                        <p:anim calcmode="lin" valueType="num">
                                          <p:cBhvr>
                                            <p:cTn id="93" dur="500" fill="hold"/>
                                            <p:tgtEl>
                                              <p:spTgt spid="104"/>
                                            </p:tgtEl>
                                            <p:attrNameLst>
                                              <p:attrName>ppt_y</p:attrName>
                                            </p:attrNameLst>
                                          </p:cBhvr>
                                          <p:tavLst>
                                            <p:tav tm="0">
                                              <p:val>
                                                <p:strVal val="#ppt_y-.1"/>
                                              </p:val>
                                            </p:tav>
                                            <p:tav tm="100000">
                                              <p:val>
                                                <p:strVal val="#ppt_y"/>
                                              </p:val>
                                            </p:tav>
                                          </p:tavLst>
                                        </p:anim>
                                      </p:childTnLst>
                                    </p:cTn>
                                  </p:par>
                                </p:childTnLst>
                              </p:cTn>
                            </p:par>
                            <p:par>
                              <p:cTn id="94" fill="hold">
                                <p:stCondLst>
                                  <p:cond delay="4000"/>
                                </p:stCondLst>
                                <p:childTnLst>
                                  <p:par>
                                    <p:cTn id="95" presetID="22" presetClass="entr" presetSubtype="4" fill="hold"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wipe(down)">
                                          <p:cBhvr>
                                            <p:cTn id="97" dur="500"/>
                                            <p:tgtEl>
                                              <p:spTgt spid="16"/>
                                            </p:tgtEl>
                                          </p:cBhvr>
                                        </p:animEffect>
                                      </p:childTnLst>
                                    </p:cTn>
                                  </p:par>
                                </p:childTnLst>
                              </p:cTn>
                            </p:par>
                            <p:par>
                              <p:cTn id="98" fill="hold">
                                <p:stCondLst>
                                  <p:cond delay="4500"/>
                                </p:stCondLst>
                                <p:childTnLst>
                                  <p:par>
                                    <p:cTn id="99" presetID="47" presetClass="entr" presetSubtype="0" fill="hold" nodeType="afterEffect">
                                      <p:stCondLst>
                                        <p:cond delay="0"/>
                                      </p:stCondLst>
                                      <p:childTnLst>
                                        <p:set>
                                          <p:cBhvr>
                                            <p:cTn id="100" dur="1" fill="hold">
                                              <p:stCondLst>
                                                <p:cond delay="0"/>
                                              </p:stCondLst>
                                            </p:cTn>
                                            <p:tgtEl>
                                              <p:spTgt spid="112"/>
                                            </p:tgtEl>
                                            <p:attrNameLst>
                                              <p:attrName>style.visibility</p:attrName>
                                            </p:attrNameLst>
                                          </p:cBhvr>
                                          <p:to>
                                            <p:strVal val="visible"/>
                                          </p:to>
                                        </p:set>
                                        <p:animEffect transition="in" filter="fade">
                                          <p:cBhvr>
                                            <p:cTn id="101" dur="500"/>
                                            <p:tgtEl>
                                              <p:spTgt spid="112"/>
                                            </p:tgtEl>
                                          </p:cBhvr>
                                        </p:animEffect>
                                        <p:anim calcmode="lin" valueType="num">
                                          <p:cBhvr>
                                            <p:cTn id="102" dur="500" fill="hold"/>
                                            <p:tgtEl>
                                              <p:spTgt spid="112"/>
                                            </p:tgtEl>
                                            <p:attrNameLst>
                                              <p:attrName>ppt_x</p:attrName>
                                            </p:attrNameLst>
                                          </p:cBhvr>
                                          <p:tavLst>
                                            <p:tav tm="0">
                                              <p:val>
                                                <p:strVal val="#ppt_x"/>
                                              </p:val>
                                            </p:tav>
                                            <p:tav tm="100000">
                                              <p:val>
                                                <p:strVal val="#ppt_x"/>
                                              </p:val>
                                            </p:tav>
                                          </p:tavLst>
                                        </p:anim>
                                        <p:anim calcmode="lin" valueType="num">
                                          <p:cBhvr>
                                            <p:cTn id="103" dur="500" fill="hold"/>
                                            <p:tgtEl>
                                              <p:spTgt spid="112"/>
                                            </p:tgtEl>
                                            <p:attrNameLst>
                                              <p:attrName>ppt_y</p:attrName>
                                            </p:attrNameLst>
                                          </p:cBhvr>
                                          <p:tavLst>
                                            <p:tav tm="0">
                                              <p:val>
                                                <p:strVal val="#ppt_y-.1"/>
                                              </p:val>
                                            </p:tav>
                                            <p:tav tm="100000">
                                              <p:val>
                                                <p:strVal val="#ppt_y"/>
                                              </p:val>
                                            </p:tav>
                                          </p:tavLst>
                                        </p:anim>
                                      </p:childTnLst>
                                    </p:cTn>
                                  </p:par>
                                </p:childTnLst>
                              </p:cTn>
                            </p:par>
                            <p:par>
                              <p:cTn id="104" fill="hold">
                                <p:stCondLst>
                                  <p:cond delay="5000"/>
                                </p:stCondLst>
                                <p:childTnLst>
                                  <p:par>
                                    <p:cTn id="105" presetID="22" presetClass="entr" presetSubtype="4" fill="hold" nodeType="afterEffect">
                                      <p:stCondLst>
                                        <p:cond delay="0"/>
                                      </p:stCondLst>
                                      <p:childTnLst>
                                        <p:set>
                                          <p:cBhvr>
                                            <p:cTn id="106" dur="1" fill="hold">
                                              <p:stCondLst>
                                                <p:cond delay="0"/>
                                              </p:stCondLst>
                                            </p:cTn>
                                            <p:tgtEl>
                                              <p:spTgt spid="115"/>
                                            </p:tgtEl>
                                            <p:attrNameLst>
                                              <p:attrName>style.visibility</p:attrName>
                                            </p:attrNameLst>
                                          </p:cBhvr>
                                          <p:to>
                                            <p:strVal val="visible"/>
                                          </p:to>
                                        </p:set>
                                        <p:animEffect transition="in" filter="wipe(down)">
                                          <p:cBhvr>
                                            <p:cTn id="107" dur="500"/>
                                            <p:tgtEl>
                                              <p:spTgt spid="115"/>
                                            </p:tgtEl>
                                          </p:cBhvr>
                                        </p:animEffect>
                                      </p:childTnLst>
                                    </p:cTn>
                                  </p:par>
                                </p:childTnLst>
                              </p:cTn>
                            </p:par>
                            <p:par>
                              <p:cTn id="108" fill="hold">
                                <p:stCondLst>
                                  <p:cond delay="5500"/>
                                </p:stCondLst>
                                <p:childTnLst>
                                  <p:par>
                                    <p:cTn id="109" presetID="47" presetClass="entr" presetSubtype="0" fill="hold" nodeType="afterEffect">
                                      <p:stCondLst>
                                        <p:cond delay="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500"/>
                                            <p:tgtEl>
                                              <p:spTgt spid="119"/>
                                            </p:tgtEl>
                                          </p:cBhvr>
                                        </p:animEffect>
                                        <p:anim calcmode="lin" valueType="num">
                                          <p:cBhvr>
                                            <p:cTn id="112" dur="500" fill="hold"/>
                                            <p:tgtEl>
                                              <p:spTgt spid="119"/>
                                            </p:tgtEl>
                                            <p:attrNameLst>
                                              <p:attrName>ppt_x</p:attrName>
                                            </p:attrNameLst>
                                          </p:cBhvr>
                                          <p:tavLst>
                                            <p:tav tm="0">
                                              <p:val>
                                                <p:strVal val="#ppt_x"/>
                                              </p:val>
                                            </p:tav>
                                            <p:tav tm="100000">
                                              <p:val>
                                                <p:strVal val="#ppt_x"/>
                                              </p:val>
                                            </p:tav>
                                          </p:tavLst>
                                        </p:anim>
                                        <p:anim calcmode="lin" valueType="num">
                                          <p:cBhvr>
                                            <p:cTn id="113" dur="500" fill="hold"/>
                                            <p:tgtEl>
                                              <p:spTgt spid="119"/>
                                            </p:tgtEl>
                                            <p:attrNameLst>
                                              <p:attrName>ppt_y</p:attrName>
                                            </p:attrNameLst>
                                          </p:cBhvr>
                                          <p:tavLst>
                                            <p:tav tm="0">
                                              <p:val>
                                                <p:strVal val="#ppt_y-.1"/>
                                              </p:val>
                                            </p:tav>
                                            <p:tav tm="100000">
                                              <p:val>
                                                <p:strVal val="#ppt_y"/>
                                              </p:val>
                                            </p:tav>
                                          </p:tavLst>
                                        </p:anim>
                                      </p:childTnLst>
                                    </p:cTn>
                                  </p:par>
                                </p:childTnLst>
                              </p:cTn>
                            </p:par>
                            <p:par>
                              <p:cTn id="114" fill="hold">
                                <p:stCondLst>
                                  <p:cond delay="6000"/>
                                </p:stCondLst>
                                <p:childTnLst>
                                  <p:par>
                                    <p:cTn id="115" presetID="22" presetClass="entr" presetSubtype="4" fill="hold" nodeType="afterEffect">
                                      <p:stCondLst>
                                        <p:cond delay="0"/>
                                      </p:stCondLst>
                                      <p:childTnLst>
                                        <p:set>
                                          <p:cBhvr>
                                            <p:cTn id="116" dur="1" fill="hold">
                                              <p:stCondLst>
                                                <p:cond delay="0"/>
                                              </p:stCondLst>
                                            </p:cTn>
                                            <p:tgtEl>
                                              <p:spTgt spid="122"/>
                                            </p:tgtEl>
                                            <p:attrNameLst>
                                              <p:attrName>style.visibility</p:attrName>
                                            </p:attrNameLst>
                                          </p:cBhvr>
                                          <p:to>
                                            <p:strVal val="visible"/>
                                          </p:to>
                                        </p:set>
                                        <p:animEffect transition="in" filter="wipe(down)">
                                          <p:cBhvr>
                                            <p:cTn id="11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3" grpId="0" animBg="1"/>
          <p:bldP spid="77" grpId="0" animBg="1"/>
          <p:bldP spid="78" grpId="0" animBg="1"/>
          <p:bldP spid="7" grpId="0" animBg="1"/>
          <p:bldP spid="100" grpId="0" animBg="1"/>
          <p:bldP spid="81" grpId="0" animBg="1"/>
          <p:bldP spid="82" grpId="0" animBg="1"/>
          <p:bldP spid="83" grpId="0" animBg="1"/>
          <p:bldP spid="8" grpId="0" animBg="1"/>
          <p:bldP spid="84" grpId="0" animBg="1"/>
          <p:bldP spid="101" grpId="0" animBg="1"/>
          <p:bldP spid="102" grpId="0" animBg="1"/>
          <p:bldP spid="103"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anim calcmode="lin" valueType="num">
                                          <p:cBhvr>
                                            <p:cTn id="13" dur="500" fill="hold"/>
                                            <p:tgtEl>
                                              <p:spTgt spid="97"/>
                                            </p:tgtEl>
                                            <p:attrNameLst>
                                              <p:attrName>ppt_x</p:attrName>
                                            </p:attrNameLst>
                                          </p:cBhvr>
                                          <p:tavLst>
                                            <p:tav tm="0">
                                              <p:val>
                                                <p:strVal val="#ppt_x"/>
                                              </p:val>
                                            </p:tav>
                                            <p:tav tm="100000">
                                              <p:val>
                                                <p:strVal val="#ppt_x"/>
                                              </p:val>
                                            </p:tav>
                                          </p:tavLst>
                                        </p:anim>
                                        <p:anim calcmode="lin" valueType="num">
                                          <p:cBhvr>
                                            <p:cTn id="14" dur="500" fill="hold"/>
                                            <p:tgtEl>
                                              <p:spTgt spid="9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84"/>
                                            </p:tgtEl>
                                            <p:attrNameLst>
                                              <p:attrName>style.visibility</p:attrName>
                                            </p:attrNameLst>
                                          </p:cBhvr>
                                          <p:to>
                                            <p:strVal val="visible"/>
                                          </p:to>
                                        </p:set>
                                        <p:anim calcmode="lin" valueType="num">
                                          <p:cBhvr>
                                            <p:cTn id="18" dur="500" fill="hold"/>
                                            <p:tgtEl>
                                              <p:spTgt spid="84"/>
                                            </p:tgtEl>
                                            <p:attrNameLst>
                                              <p:attrName>ppt_w</p:attrName>
                                            </p:attrNameLst>
                                          </p:cBhvr>
                                          <p:tavLst>
                                            <p:tav tm="0">
                                              <p:val>
                                                <p:fltVal val="0"/>
                                              </p:val>
                                            </p:tav>
                                            <p:tav tm="100000">
                                              <p:val>
                                                <p:strVal val="#ppt_w"/>
                                              </p:val>
                                            </p:tav>
                                          </p:tavLst>
                                        </p:anim>
                                        <p:anim calcmode="lin" valueType="num">
                                          <p:cBhvr>
                                            <p:cTn id="19" dur="500" fill="hold"/>
                                            <p:tgtEl>
                                              <p:spTgt spid="84"/>
                                            </p:tgtEl>
                                            <p:attrNameLst>
                                              <p:attrName>ppt_h</p:attrName>
                                            </p:attrNameLst>
                                          </p:cBhvr>
                                          <p:tavLst>
                                            <p:tav tm="0">
                                              <p:val>
                                                <p:fltVal val="0"/>
                                              </p:val>
                                            </p:tav>
                                            <p:tav tm="100000">
                                              <p:val>
                                                <p:strVal val="#ppt_h"/>
                                              </p:val>
                                            </p:tav>
                                          </p:tavLst>
                                        </p:anim>
                                        <p:animEffect transition="in" filter="fade">
                                          <p:cBhvr>
                                            <p:cTn id="20" dur="500"/>
                                            <p:tgtEl>
                                              <p:spTgt spid="84"/>
                                            </p:tgtEl>
                                          </p:cBhvr>
                                        </p:animEffect>
                                      </p:childTnLst>
                                    </p:cTn>
                                  </p:par>
                                  <p:par>
                                    <p:cTn id="21" presetID="53" presetClass="entr" presetSubtype="16" fill="hold" grpId="0" nodeType="with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par>
                                    <p:cTn id="31" presetID="53" presetClass="entr" presetSubtype="16" fill="hold" grpId="0" nodeType="withEffect">
                                      <p:stCondLst>
                                        <p:cond delay="750"/>
                                      </p:stCondLst>
                                      <p:childTnLst>
                                        <p:set>
                                          <p:cBhvr>
                                            <p:cTn id="32" dur="1" fill="hold">
                                              <p:stCondLst>
                                                <p:cond delay="0"/>
                                              </p:stCondLst>
                                            </p:cTn>
                                            <p:tgtEl>
                                              <p:spTgt spid="76"/>
                                            </p:tgtEl>
                                            <p:attrNameLst>
                                              <p:attrName>style.visibility</p:attrName>
                                            </p:attrNameLst>
                                          </p:cBhvr>
                                          <p:to>
                                            <p:strVal val="visible"/>
                                          </p:to>
                                        </p:set>
                                        <p:anim calcmode="lin" valueType="num">
                                          <p:cBhvr>
                                            <p:cTn id="33" dur="500" fill="hold"/>
                                            <p:tgtEl>
                                              <p:spTgt spid="76"/>
                                            </p:tgtEl>
                                            <p:attrNameLst>
                                              <p:attrName>ppt_w</p:attrName>
                                            </p:attrNameLst>
                                          </p:cBhvr>
                                          <p:tavLst>
                                            <p:tav tm="0">
                                              <p:val>
                                                <p:fltVal val="0"/>
                                              </p:val>
                                            </p:tav>
                                            <p:tav tm="100000">
                                              <p:val>
                                                <p:strVal val="#ppt_w"/>
                                              </p:val>
                                            </p:tav>
                                          </p:tavLst>
                                        </p:anim>
                                        <p:anim calcmode="lin" valueType="num">
                                          <p:cBhvr>
                                            <p:cTn id="34" dur="500" fill="hold"/>
                                            <p:tgtEl>
                                              <p:spTgt spid="76"/>
                                            </p:tgtEl>
                                            <p:attrNameLst>
                                              <p:attrName>ppt_h</p:attrName>
                                            </p:attrNameLst>
                                          </p:cBhvr>
                                          <p:tavLst>
                                            <p:tav tm="0">
                                              <p:val>
                                                <p:fltVal val="0"/>
                                              </p:val>
                                            </p:tav>
                                            <p:tav tm="100000">
                                              <p:val>
                                                <p:strVal val="#ppt_h"/>
                                              </p:val>
                                            </p:tav>
                                          </p:tavLst>
                                        </p:anim>
                                        <p:animEffect transition="in" filter="fade">
                                          <p:cBhvr>
                                            <p:cTn id="35" dur="500"/>
                                            <p:tgtEl>
                                              <p:spTgt spid="76"/>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77"/>
                                            </p:tgtEl>
                                            <p:attrNameLst>
                                              <p:attrName>style.visibility</p:attrName>
                                            </p:attrNameLst>
                                          </p:cBhvr>
                                          <p:to>
                                            <p:strVal val="visible"/>
                                          </p:to>
                                        </p:set>
                                        <p:anim calcmode="lin" valueType="num">
                                          <p:cBhvr>
                                            <p:cTn id="38" dur="500" fill="hold"/>
                                            <p:tgtEl>
                                              <p:spTgt spid="77"/>
                                            </p:tgtEl>
                                            <p:attrNameLst>
                                              <p:attrName>ppt_w</p:attrName>
                                            </p:attrNameLst>
                                          </p:cBhvr>
                                          <p:tavLst>
                                            <p:tav tm="0">
                                              <p:val>
                                                <p:fltVal val="0"/>
                                              </p:val>
                                            </p:tav>
                                            <p:tav tm="100000">
                                              <p:val>
                                                <p:strVal val="#ppt_w"/>
                                              </p:val>
                                            </p:tav>
                                          </p:tavLst>
                                        </p:anim>
                                        <p:anim calcmode="lin" valueType="num">
                                          <p:cBhvr>
                                            <p:cTn id="39" dur="500" fill="hold"/>
                                            <p:tgtEl>
                                              <p:spTgt spid="77"/>
                                            </p:tgtEl>
                                            <p:attrNameLst>
                                              <p:attrName>ppt_h</p:attrName>
                                            </p:attrNameLst>
                                          </p:cBhvr>
                                          <p:tavLst>
                                            <p:tav tm="0">
                                              <p:val>
                                                <p:fltVal val="0"/>
                                              </p:val>
                                            </p:tav>
                                            <p:tav tm="100000">
                                              <p:val>
                                                <p:strVal val="#ppt_h"/>
                                              </p:val>
                                            </p:tav>
                                          </p:tavLst>
                                        </p:anim>
                                        <p:animEffect transition="in" filter="fade">
                                          <p:cBhvr>
                                            <p:cTn id="40" dur="500"/>
                                            <p:tgtEl>
                                              <p:spTgt spid="77"/>
                                            </p:tgtEl>
                                          </p:cBhvr>
                                        </p:animEffect>
                                      </p:childTnLst>
                                    </p:cTn>
                                  </p:par>
                                  <p:par>
                                    <p:cTn id="41" presetID="53" presetClass="entr" presetSubtype="16" fill="hold" grpId="0" nodeType="withEffect">
                                      <p:stCondLst>
                                        <p:cond delay="125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103"/>
                                            </p:tgtEl>
                                            <p:attrNameLst>
                                              <p:attrName>style.visibility</p:attrName>
                                            </p:attrNameLst>
                                          </p:cBhvr>
                                          <p:to>
                                            <p:strVal val="visible"/>
                                          </p:to>
                                        </p:set>
                                        <p:anim calcmode="lin" valueType="num">
                                          <p:cBhvr>
                                            <p:cTn id="48" dur="500" fill="hold"/>
                                            <p:tgtEl>
                                              <p:spTgt spid="103"/>
                                            </p:tgtEl>
                                            <p:attrNameLst>
                                              <p:attrName>ppt_w</p:attrName>
                                            </p:attrNameLst>
                                          </p:cBhvr>
                                          <p:tavLst>
                                            <p:tav tm="0">
                                              <p:val>
                                                <p:fltVal val="0"/>
                                              </p:val>
                                            </p:tav>
                                            <p:tav tm="100000">
                                              <p:val>
                                                <p:strVal val="#ppt_w"/>
                                              </p:val>
                                            </p:tav>
                                          </p:tavLst>
                                        </p:anim>
                                        <p:anim calcmode="lin" valueType="num">
                                          <p:cBhvr>
                                            <p:cTn id="49" dur="500" fill="hold"/>
                                            <p:tgtEl>
                                              <p:spTgt spid="103"/>
                                            </p:tgtEl>
                                            <p:attrNameLst>
                                              <p:attrName>ppt_h</p:attrName>
                                            </p:attrNameLst>
                                          </p:cBhvr>
                                          <p:tavLst>
                                            <p:tav tm="0">
                                              <p:val>
                                                <p:fltVal val="0"/>
                                              </p:val>
                                            </p:tav>
                                            <p:tav tm="100000">
                                              <p:val>
                                                <p:strVal val="#ppt_h"/>
                                              </p:val>
                                            </p:tav>
                                          </p:tavLst>
                                        </p:anim>
                                        <p:animEffect transition="in" filter="fade">
                                          <p:cBhvr>
                                            <p:cTn id="50" dur="500"/>
                                            <p:tgtEl>
                                              <p:spTgt spid="103"/>
                                            </p:tgtEl>
                                          </p:cBhvr>
                                        </p:animEffect>
                                      </p:childTnLst>
                                    </p:cTn>
                                  </p:par>
                                  <p:par>
                                    <p:cTn id="51" presetID="10" presetClass="entr" presetSubtype="0" fill="hold" grpId="0" nodeType="withEffect">
                                      <p:stCondLst>
                                        <p:cond delay="175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200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225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nodeType="withEffect">
                                      <p:stCondLst>
                                        <p:cond delay="250"/>
                                      </p:stCondLst>
                                      <p:childTnLst>
                                        <p:set>
                                          <p:cBhvr>
                                            <p:cTn id="65" dur="1" fill="hold">
                                              <p:stCondLst>
                                                <p:cond delay="0"/>
                                              </p:stCondLst>
                                            </p:cTn>
                                            <p:tgtEl>
                                              <p:spTgt spid="94"/>
                                            </p:tgtEl>
                                            <p:attrNameLst>
                                              <p:attrName>style.visibility</p:attrName>
                                            </p:attrNameLst>
                                          </p:cBhvr>
                                          <p:to>
                                            <p:strVal val="visible"/>
                                          </p:to>
                                        </p:set>
                                        <p:animEffect transition="in" filter="fade">
                                          <p:cBhvr>
                                            <p:cTn id="66" dur="500"/>
                                            <p:tgtEl>
                                              <p:spTgt spid="94"/>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nodeType="withEffect">
                                      <p:stCondLst>
                                        <p:cond delay="250"/>
                                      </p:stCondLst>
                                      <p:childTnLst>
                                        <p:set>
                                          <p:cBhvr>
                                            <p:cTn id="72" dur="1" fill="hold">
                                              <p:stCondLst>
                                                <p:cond delay="0"/>
                                              </p:stCondLst>
                                            </p:cTn>
                                            <p:tgtEl>
                                              <p:spTgt spid="85"/>
                                            </p:tgtEl>
                                            <p:attrNameLst>
                                              <p:attrName>style.visibility</p:attrName>
                                            </p:attrNameLst>
                                          </p:cBhvr>
                                          <p:to>
                                            <p:strVal val="visible"/>
                                          </p:to>
                                        </p:set>
                                        <p:animEffect transition="in" filter="fade">
                                          <p:cBhvr>
                                            <p:cTn id="73" dur="500"/>
                                            <p:tgtEl>
                                              <p:spTgt spid="85"/>
                                            </p:tgtEl>
                                          </p:cBhvr>
                                        </p:animEffect>
                                      </p:childTnLst>
                                    </p:cTn>
                                  </p:par>
                                </p:childTnLst>
                              </p:cTn>
                            </p:par>
                            <p:par>
                              <p:cTn id="74" fill="hold">
                                <p:stCondLst>
                                  <p:cond delay="2500"/>
                                </p:stCondLst>
                                <p:childTnLst>
                                  <p:par>
                                    <p:cTn id="75" presetID="10" presetClass="entr" presetSubtype="0" fill="hold" grpId="0" nodeType="after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500"/>
                                            <p:tgtEl>
                                              <p:spTgt spid="82"/>
                                            </p:tgtEl>
                                          </p:cBhvr>
                                        </p:animEffect>
                                      </p:childTnLst>
                                    </p:cTn>
                                  </p:par>
                                  <p:par>
                                    <p:cTn id="78" presetID="10" presetClass="entr" presetSubtype="0" fill="hold" nodeType="withEffect">
                                      <p:stCondLst>
                                        <p:cond delay="25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childTnLst>
                              </p:cTn>
                            </p:par>
                            <p:par>
                              <p:cTn id="81" fill="hold">
                                <p:stCondLst>
                                  <p:cond delay="3000"/>
                                </p:stCondLst>
                                <p:childTnLst>
                                  <p:par>
                                    <p:cTn id="82" presetID="10" presetClass="entr" presetSubtype="0" fill="hold" grpId="0" nodeType="after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fade">
                                          <p:cBhvr>
                                            <p:cTn id="84" dur="500"/>
                                            <p:tgtEl>
                                              <p:spTgt spid="83"/>
                                            </p:tgtEl>
                                          </p:cBhvr>
                                        </p:animEffect>
                                      </p:childTnLst>
                                    </p:cTn>
                                  </p:par>
                                  <p:par>
                                    <p:cTn id="85" presetID="10" presetClass="entr" presetSubtype="0" fill="hold" nodeType="withEffect">
                                      <p:stCondLst>
                                        <p:cond delay="250"/>
                                      </p:stCondLst>
                                      <p:childTnLst>
                                        <p:set>
                                          <p:cBhvr>
                                            <p:cTn id="86" dur="1" fill="hold">
                                              <p:stCondLst>
                                                <p:cond delay="0"/>
                                              </p:stCondLst>
                                            </p:cTn>
                                            <p:tgtEl>
                                              <p:spTgt spid="88"/>
                                            </p:tgtEl>
                                            <p:attrNameLst>
                                              <p:attrName>style.visibility</p:attrName>
                                            </p:attrNameLst>
                                          </p:cBhvr>
                                          <p:to>
                                            <p:strVal val="visible"/>
                                          </p:to>
                                        </p:set>
                                        <p:animEffect transition="in" filter="fade">
                                          <p:cBhvr>
                                            <p:cTn id="87" dur="500"/>
                                            <p:tgtEl>
                                              <p:spTgt spid="88"/>
                                            </p:tgtEl>
                                          </p:cBhvr>
                                        </p:animEffect>
                                      </p:childTnLst>
                                    </p:cTn>
                                  </p:par>
                                </p:childTnLst>
                              </p:cTn>
                            </p:par>
                            <p:par>
                              <p:cTn id="88" fill="hold">
                                <p:stCondLst>
                                  <p:cond delay="3500"/>
                                </p:stCondLst>
                                <p:childTnLst>
                                  <p:par>
                                    <p:cTn id="89" presetID="47" presetClass="entr" presetSubtype="0" fill="hold" nodeType="afterEffect">
                                      <p:stCondLst>
                                        <p:cond delay="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500"/>
                                            <p:tgtEl>
                                              <p:spTgt spid="104"/>
                                            </p:tgtEl>
                                          </p:cBhvr>
                                        </p:animEffect>
                                        <p:anim calcmode="lin" valueType="num">
                                          <p:cBhvr>
                                            <p:cTn id="92" dur="500" fill="hold"/>
                                            <p:tgtEl>
                                              <p:spTgt spid="104"/>
                                            </p:tgtEl>
                                            <p:attrNameLst>
                                              <p:attrName>ppt_x</p:attrName>
                                            </p:attrNameLst>
                                          </p:cBhvr>
                                          <p:tavLst>
                                            <p:tav tm="0">
                                              <p:val>
                                                <p:strVal val="#ppt_x"/>
                                              </p:val>
                                            </p:tav>
                                            <p:tav tm="100000">
                                              <p:val>
                                                <p:strVal val="#ppt_x"/>
                                              </p:val>
                                            </p:tav>
                                          </p:tavLst>
                                        </p:anim>
                                        <p:anim calcmode="lin" valueType="num">
                                          <p:cBhvr>
                                            <p:cTn id="93" dur="500" fill="hold"/>
                                            <p:tgtEl>
                                              <p:spTgt spid="104"/>
                                            </p:tgtEl>
                                            <p:attrNameLst>
                                              <p:attrName>ppt_y</p:attrName>
                                            </p:attrNameLst>
                                          </p:cBhvr>
                                          <p:tavLst>
                                            <p:tav tm="0">
                                              <p:val>
                                                <p:strVal val="#ppt_y-.1"/>
                                              </p:val>
                                            </p:tav>
                                            <p:tav tm="100000">
                                              <p:val>
                                                <p:strVal val="#ppt_y"/>
                                              </p:val>
                                            </p:tav>
                                          </p:tavLst>
                                        </p:anim>
                                      </p:childTnLst>
                                    </p:cTn>
                                  </p:par>
                                </p:childTnLst>
                              </p:cTn>
                            </p:par>
                            <p:par>
                              <p:cTn id="94" fill="hold">
                                <p:stCondLst>
                                  <p:cond delay="4000"/>
                                </p:stCondLst>
                                <p:childTnLst>
                                  <p:par>
                                    <p:cTn id="95" presetID="22" presetClass="entr" presetSubtype="4" fill="hold" nodeType="after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wipe(down)">
                                          <p:cBhvr>
                                            <p:cTn id="97" dur="500"/>
                                            <p:tgtEl>
                                              <p:spTgt spid="16"/>
                                            </p:tgtEl>
                                          </p:cBhvr>
                                        </p:animEffect>
                                      </p:childTnLst>
                                    </p:cTn>
                                  </p:par>
                                </p:childTnLst>
                              </p:cTn>
                            </p:par>
                            <p:par>
                              <p:cTn id="98" fill="hold">
                                <p:stCondLst>
                                  <p:cond delay="4500"/>
                                </p:stCondLst>
                                <p:childTnLst>
                                  <p:par>
                                    <p:cTn id="99" presetID="47" presetClass="entr" presetSubtype="0" fill="hold" nodeType="afterEffect">
                                      <p:stCondLst>
                                        <p:cond delay="0"/>
                                      </p:stCondLst>
                                      <p:childTnLst>
                                        <p:set>
                                          <p:cBhvr>
                                            <p:cTn id="100" dur="1" fill="hold">
                                              <p:stCondLst>
                                                <p:cond delay="0"/>
                                              </p:stCondLst>
                                            </p:cTn>
                                            <p:tgtEl>
                                              <p:spTgt spid="112"/>
                                            </p:tgtEl>
                                            <p:attrNameLst>
                                              <p:attrName>style.visibility</p:attrName>
                                            </p:attrNameLst>
                                          </p:cBhvr>
                                          <p:to>
                                            <p:strVal val="visible"/>
                                          </p:to>
                                        </p:set>
                                        <p:animEffect transition="in" filter="fade">
                                          <p:cBhvr>
                                            <p:cTn id="101" dur="500"/>
                                            <p:tgtEl>
                                              <p:spTgt spid="112"/>
                                            </p:tgtEl>
                                          </p:cBhvr>
                                        </p:animEffect>
                                        <p:anim calcmode="lin" valueType="num">
                                          <p:cBhvr>
                                            <p:cTn id="102" dur="500" fill="hold"/>
                                            <p:tgtEl>
                                              <p:spTgt spid="112"/>
                                            </p:tgtEl>
                                            <p:attrNameLst>
                                              <p:attrName>ppt_x</p:attrName>
                                            </p:attrNameLst>
                                          </p:cBhvr>
                                          <p:tavLst>
                                            <p:tav tm="0">
                                              <p:val>
                                                <p:strVal val="#ppt_x"/>
                                              </p:val>
                                            </p:tav>
                                            <p:tav tm="100000">
                                              <p:val>
                                                <p:strVal val="#ppt_x"/>
                                              </p:val>
                                            </p:tav>
                                          </p:tavLst>
                                        </p:anim>
                                        <p:anim calcmode="lin" valueType="num">
                                          <p:cBhvr>
                                            <p:cTn id="103" dur="500" fill="hold"/>
                                            <p:tgtEl>
                                              <p:spTgt spid="112"/>
                                            </p:tgtEl>
                                            <p:attrNameLst>
                                              <p:attrName>ppt_y</p:attrName>
                                            </p:attrNameLst>
                                          </p:cBhvr>
                                          <p:tavLst>
                                            <p:tav tm="0">
                                              <p:val>
                                                <p:strVal val="#ppt_y-.1"/>
                                              </p:val>
                                            </p:tav>
                                            <p:tav tm="100000">
                                              <p:val>
                                                <p:strVal val="#ppt_y"/>
                                              </p:val>
                                            </p:tav>
                                          </p:tavLst>
                                        </p:anim>
                                      </p:childTnLst>
                                    </p:cTn>
                                  </p:par>
                                </p:childTnLst>
                              </p:cTn>
                            </p:par>
                            <p:par>
                              <p:cTn id="104" fill="hold">
                                <p:stCondLst>
                                  <p:cond delay="5000"/>
                                </p:stCondLst>
                                <p:childTnLst>
                                  <p:par>
                                    <p:cTn id="105" presetID="22" presetClass="entr" presetSubtype="4" fill="hold" nodeType="afterEffect">
                                      <p:stCondLst>
                                        <p:cond delay="0"/>
                                      </p:stCondLst>
                                      <p:childTnLst>
                                        <p:set>
                                          <p:cBhvr>
                                            <p:cTn id="106" dur="1" fill="hold">
                                              <p:stCondLst>
                                                <p:cond delay="0"/>
                                              </p:stCondLst>
                                            </p:cTn>
                                            <p:tgtEl>
                                              <p:spTgt spid="115"/>
                                            </p:tgtEl>
                                            <p:attrNameLst>
                                              <p:attrName>style.visibility</p:attrName>
                                            </p:attrNameLst>
                                          </p:cBhvr>
                                          <p:to>
                                            <p:strVal val="visible"/>
                                          </p:to>
                                        </p:set>
                                        <p:animEffect transition="in" filter="wipe(down)">
                                          <p:cBhvr>
                                            <p:cTn id="107" dur="500"/>
                                            <p:tgtEl>
                                              <p:spTgt spid="115"/>
                                            </p:tgtEl>
                                          </p:cBhvr>
                                        </p:animEffect>
                                      </p:childTnLst>
                                    </p:cTn>
                                  </p:par>
                                </p:childTnLst>
                              </p:cTn>
                            </p:par>
                            <p:par>
                              <p:cTn id="108" fill="hold">
                                <p:stCondLst>
                                  <p:cond delay="5500"/>
                                </p:stCondLst>
                                <p:childTnLst>
                                  <p:par>
                                    <p:cTn id="109" presetID="47" presetClass="entr" presetSubtype="0" fill="hold" nodeType="afterEffect">
                                      <p:stCondLst>
                                        <p:cond delay="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500"/>
                                            <p:tgtEl>
                                              <p:spTgt spid="119"/>
                                            </p:tgtEl>
                                          </p:cBhvr>
                                        </p:animEffect>
                                        <p:anim calcmode="lin" valueType="num">
                                          <p:cBhvr>
                                            <p:cTn id="112" dur="500" fill="hold"/>
                                            <p:tgtEl>
                                              <p:spTgt spid="119"/>
                                            </p:tgtEl>
                                            <p:attrNameLst>
                                              <p:attrName>ppt_x</p:attrName>
                                            </p:attrNameLst>
                                          </p:cBhvr>
                                          <p:tavLst>
                                            <p:tav tm="0">
                                              <p:val>
                                                <p:strVal val="#ppt_x"/>
                                              </p:val>
                                            </p:tav>
                                            <p:tav tm="100000">
                                              <p:val>
                                                <p:strVal val="#ppt_x"/>
                                              </p:val>
                                            </p:tav>
                                          </p:tavLst>
                                        </p:anim>
                                        <p:anim calcmode="lin" valueType="num">
                                          <p:cBhvr>
                                            <p:cTn id="113" dur="500" fill="hold"/>
                                            <p:tgtEl>
                                              <p:spTgt spid="119"/>
                                            </p:tgtEl>
                                            <p:attrNameLst>
                                              <p:attrName>ppt_y</p:attrName>
                                            </p:attrNameLst>
                                          </p:cBhvr>
                                          <p:tavLst>
                                            <p:tav tm="0">
                                              <p:val>
                                                <p:strVal val="#ppt_y-.1"/>
                                              </p:val>
                                            </p:tav>
                                            <p:tav tm="100000">
                                              <p:val>
                                                <p:strVal val="#ppt_y"/>
                                              </p:val>
                                            </p:tav>
                                          </p:tavLst>
                                        </p:anim>
                                      </p:childTnLst>
                                    </p:cTn>
                                  </p:par>
                                </p:childTnLst>
                              </p:cTn>
                            </p:par>
                            <p:par>
                              <p:cTn id="114" fill="hold">
                                <p:stCondLst>
                                  <p:cond delay="6000"/>
                                </p:stCondLst>
                                <p:childTnLst>
                                  <p:par>
                                    <p:cTn id="115" presetID="22" presetClass="entr" presetSubtype="4" fill="hold" nodeType="afterEffect">
                                      <p:stCondLst>
                                        <p:cond delay="0"/>
                                      </p:stCondLst>
                                      <p:childTnLst>
                                        <p:set>
                                          <p:cBhvr>
                                            <p:cTn id="116" dur="1" fill="hold">
                                              <p:stCondLst>
                                                <p:cond delay="0"/>
                                              </p:stCondLst>
                                            </p:cTn>
                                            <p:tgtEl>
                                              <p:spTgt spid="122"/>
                                            </p:tgtEl>
                                            <p:attrNameLst>
                                              <p:attrName>style.visibility</p:attrName>
                                            </p:attrNameLst>
                                          </p:cBhvr>
                                          <p:to>
                                            <p:strVal val="visible"/>
                                          </p:to>
                                        </p:set>
                                        <p:animEffect transition="in" filter="wipe(down)">
                                          <p:cBhvr>
                                            <p:cTn id="11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3" grpId="0" animBg="1"/>
          <p:bldP spid="77" grpId="0" animBg="1"/>
          <p:bldP spid="78" grpId="0" animBg="1"/>
          <p:bldP spid="7" grpId="0" animBg="1"/>
          <p:bldP spid="100" grpId="0" animBg="1"/>
          <p:bldP spid="81" grpId="0" animBg="1"/>
          <p:bldP spid="82" grpId="0" animBg="1"/>
          <p:bldP spid="83" grpId="0" animBg="1"/>
          <p:bldP spid="8" grpId="0" animBg="1"/>
          <p:bldP spid="84" grpId="0" animBg="1"/>
          <p:bldP spid="101" grpId="0" animBg="1"/>
          <p:bldP spid="102" grpId="0" animBg="1"/>
          <p:bldP spid="103"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 name="椭圆 1"/>
          <p:cNvSpPr/>
          <p:nvPr/>
        </p:nvSpPr>
        <p:spPr>
          <a:xfrm>
            <a:off x="3717253" y="1140912"/>
            <a:ext cx="4639714" cy="4639714"/>
          </a:xfrm>
          <a:prstGeom prst="ellipse">
            <a:avLst/>
          </a:prstGeom>
          <a:gradFill flip="none" rotWithShape="1">
            <a:gsLst>
              <a:gs pos="98000">
                <a:schemeClr val="bg1"/>
              </a:gs>
              <a:gs pos="100000">
                <a:schemeClr val="bg1">
                  <a:alpha val="0"/>
                </a:schemeClr>
              </a:gs>
            </a:gsLst>
            <a:path path="circle">
              <a:fillToRect l="50000" t="50000" r="50000" b="5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Immediate Music - Glory Seeker">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470025" y="511175"/>
            <a:ext cx="609600" cy="609600"/>
          </a:xfrm>
          <a:prstGeom prst="rect">
            <a:avLst/>
          </a:prstGeom>
        </p:spPr>
      </p:pic>
      <p:grpSp>
        <p:nvGrpSpPr>
          <p:cNvPr id="139" name="组合 138"/>
          <p:cNvGrpSpPr/>
          <p:nvPr/>
        </p:nvGrpSpPr>
        <p:grpSpPr>
          <a:xfrm>
            <a:off x="4180348" y="2054667"/>
            <a:ext cx="3536063" cy="3504933"/>
            <a:chOff x="3416294" y="772886"/>
            <a:chExt cx="5359412" cy="5312229"/>
          </a:xfrm>
        </p:grpSpPr>
        <p:sp>
          <p:nvSpPr>
            <p:cNvPr id="140" name="任意多边形 139"/>
            <p:cNvSpPr/>
            <p:nvPr/>
          </p:nvSpPr>
          <p:spPr>
            <a:xfrm>
              <a:off x="3419935" y="772886"/>
              <a:ext cx="5355771" cy="5312229"/>
            </a:xfrm>
            <a:custGeom>
              <a:avLst/>
              <a:gdLst>
                <a:gd name="connsiteX0" fmla="*/ 1640114 w 5355771"/>
                <a:gd name="connsiteY0" fmla="*/ 217714 h 5312229"/>
                <a:gd name="connsiteX1" fmla="*/ 2496457 w 5355771"/>
                <a:gd name="connsiteY1" fmla="*/ 0 h 5312229"/>
                <a:gd name="connsiteX2" fmla="*/ 3280228 w 5355771"/>
                <a:gd name="connsiteY2" fmla="*/ 72572 h 5312229"/>
                <a:gd name="connsiteX3" fmla="*/ 4020457 w 5355771"/>
                <a:gd name="connsiteY3" fmla="*/ 333829 h 5312229"/>
                <a:gd name="connsiteX4" fmla="*/ 4572000 w 5355771"/>
                <a:gd name="connsiteY4" fmla="*/ 740229 h 5312229"/>
                <a:gd name="connsiteX5" fmla="*/ 5167086 w 5355771"/>
                <a:gd name="connsiteY5" fmla="*/ 1654629 h 5312229"/>
                <a:gd name="connsiteX6" fmla="*/ 5326743 w 5355771"/>
                <a:gd name="connsiteY6" fmla="*/ 2191657 h 5312229"/>
                <a:gd name="connsiteX7" fmla="*/ 5355771 w 5355771"/>
                <a:gd name="connsiteY7" fmla="*/ 2830286 h 5312229"/>
                <a:gd name="connsiteX8" fmla="*/ 5210628 w 5355771"/>
                <a:gd name="connsiteY8" fmla="*/ 3599543 h 5312229"/>
                <a:gd name="connsiteX9" fmla="*/ 4862286 w 5355771"/>
                <a:gd name="connsiteY9" fmla="*/ 4209143 h 5312229"/>
                <a:gd name="connsiteX10" fmla="*/ 4325257 w 5355771"/>
                <a:gd name="connsiteY10" fmla="*/ 4760686 h 5312229"/>
                <a:gd name="connsiteX11" fmla="*/ 3672114 w 5355771"/>
                <a:gd name="connsiteY11" fmla="*/ 5123543 h 5312229"/>
                <a:gd name="connsiteX12" fmla="*/ 2641600 w 5355771"/>
                <a:gd name="connsiteY12" fmla="*/ 5312229 h 5312229"/>
                <a:gd name="connsiteX13" fmla="*/ 1727200 w 5355771"/>
                <a:gd name="connsiteY13" fmla="*/ 5138057 h 5312229"/>
                <a:gd name="connsiteX14" fmla="*/ 1030514 w 5355771"/>
                <a:gd name="connsiteY14" fmla="*/ 4789714 h 5312229"/>
                <a:gd name="connsiteX15" fmla="*/ 391886 w 5355771"/>
                <a:gd name="connsiteY15" fmla="*/ 4078514 h 5312229"/>
                <a:gd name="connsiteX16" fmla="*/ 29028 w 5355771"/>
                <a:gd name="connsiteY16" fmla="*/ 3164114 h 5312229"/>
                <a:gd name="connsiteX17" fmla="*/ 0 w 5355771"/>
                <a:gd name="connsiteY17" fmla="*/ 2322286 h 5312229"/>
                <a:gd name="connsiteX18" fmla="*/ 232228 w 5355771"/>
                <a:gd name="connsiteY18" fmla="*/ 1538514 h 5312229"/>
                <a:gd name="connsiteX19" fmla="*/ 580571 w 5355771"/>
                <a:gd name="connsiteY19" fmla="*/ 1030514 h 5312229"/>
                <a:gd name="connsiteX20" fmla="*/ 1001486 w 5355771"/>
                <a:gd name="connsiteY20" fmla="*/ 653143 h 5312229"/>
                <a:gd name="connsiteX21" fmla="*/ 1640114 w 5355771"/>
                <a:gd name="connsiteY21" fmla="*/ 217714 h 5312229"/>
                <a:gd name="connsiteX0-1" fmla="*/ 1640114 w 5355771"/>
                <a:gd name="connsiteY0-2" fmla="*/ 217714 h 5312229"/>
                <a:gd name="connsiteX1-3" fmla="*/ 2496457 w 5355771"/>
                <a:gd name="connsiteY1-4" fmla="*/ 0 h 5312229"/>
                <a:gd name="connsiteX2-5" fmla="*/ 3280228 w 5355771"/>
                <a:gd name="connsiteY2-6" fmla="*/ 72572 h 5312229"/>
                <a:gd name="connsiteX3-7" fmla="*/ 4020457 w 5355771"/>
                <a:gd name="connsiteY3-8" fmla="*/ 333829 h 5312229"/>
                <a:gd name="connsiteX4-9" fmla="*/ 4572000 w 5355771"/>
                <a:gd name="connsiteY4-10" fmla="*/ 740229 h 5312229"/>
                <a:gd name="connsiteX5-11" fmla="*/ 5167086 w 5355771"/>
                <a:gd name="connsiteY5-12" fmla="*/ 1654629 h 5312229"/>
                <a:gd name="connsiteX6-13" fmla="*/ 5326743 w 5355771"/>
                <a:gd name="connsiteY6-14" fmla="*/ 2191657 h 5312229"/>
                <a:gd name="connsiteX7-15" fmla="*/ 5355771 w 5355771"/>
                <a:gd name="connsiteY7-16" fmla="*/ 2830286 h 5312229"/>
                <a:gd name="connsiteX8-17" fmla="*/ 5210628 w 5355771"/>
                <a:gd name="connsiteY8-18" fmla="*/ 3599543 h 5312229"/>
                <a:gd name="connsiteX9-19" fmla="*/ 4862286 w 5355771"/>
                <a:gd name="connsiteY9-20" fmla="*/ 4209143 h 5312229"/>
                <a:gd name="connsiteX10-21" fmla="*/ 4325257 w 5355771"/>
                <a:gd name="connsiteY10-22" fmla="*/ 4760686 h 5312229"/>
                <a:gd name="connsiteX11-23" fmla="*/ 3672114 w 5355771"/>
                <a:gd name="connsiteY11-24" fmla="*/ 5123543 h 5312229"/>
                <a:gd name="connsiteX12-25" fmla="*/ 2641600 w 5355771"/>
                <a:gd name="connsiteY12-26" fmla="*/ 5312229 h 5312229"/>
                <a:gd name="connsiteX13-27" fmla="*/ 1727200 w 5355771"/>
                <a:gd name="connsiteY13-28" fmla="*/ 5138057 h 5312229"/>
                <a:gd name="connsiteX14-29" fmla="*/ 1030514 w 5355771"/>
                <a:gd name="connsiteY14-30" fmla="*/ 4789714 h 5312229"/>
                <a:gd name="connsiteX15-31" fmla="*/ 391886 w 5355771"/>
                <a:gd name="connsiteY15-32" fmla="*/ 4078514 h 5312229"/>
                <a:gd name="connsiteX16-33" fmla="*/ 29028 w 5355771"/>
                <a:gd name="connsiteY16-34" fmla="*/ 3164114 h 5312229"/>
                <a:gd name="connsiteX17-35" fmla="*/ 0 w 5355771"/>
                <a:gd name="connsiteY17-36" fmla="*/ 2322286 h 5312229"/>
                <a:gd name="connsiteX18-37" fmla="*/ 250157 w 5355771"/>
                <a:gd name="connsiteY18-38" fmla="*/ 1538514 h 5312229"/>
                <a:gd name="connsiteX19-39" fmla="*/ 580571 w 5355771"/>
                <a:gd name="connsiteY19-40" fmla="*/ 1030514 h 5312229"/>
                <a:gd name="connsiteX20-41" fmla="*/ 1001486 w 5355771"/>
                <a:gd name="connsiteY20-42" fmla="*/ 653143 h 5312229"/>
                <a:gd name="connsiteX21-43" fmla="*/ 1640114 w 5355771"/>
                <a:gd name="connsiteY21-44" fmla="*/ 217714 h 5312229"/>
                <a:gd name="connsiteX0-45" fmla="*/ 1640114 w 5355771"/>
                <a:gd name="connsiteY0-46" fmla="*/ 217714 h 5312229"/>
                <a:gd name="connsiteX1-47" fmla="*/ 2496457 w 5355771"/>
                <a:gd name="connsiteY1-48" fmla="*/ 0 h 5312229"/>
                <a:gd name="connsiteX2-49" fmla="*/ 3280228 w 5355771"/>
                <a:gd name="connsiteY2-50" fmla="*/ 72572 h 5312229"/>
                <a:gd name="connsiteX3-51" fmla="*/ 4011492 w 5355771"/>
                <a:gd name="connsiteY3-52" fmla="*/ 342794 h 5312229"/>
                <a:gd name="connsiteX4-53" fmla="*/ 4572000 w 5355771"/>
                <a:gd name="connsiteY4-54" fmla="*/ 740229 h 5312229"/>
                <a:gd name="connsiteX5-55" fmla="*/ 5167086 w 5355771"/>
                <a:gd name="connsiteY5-56" fmla="*/ 1654629 h 5312229"/>
                <a:gd name="connsiteX6-57" fmla="*/ 5326743 w 5355771"/>
                <a:gd name="connsiteY6-58" fmla="*/ 2191657 h 5312229"/>
                <a:gd name="connsiteX7-59" fmla="*/ 5355771 w 5355771"/>
                <a:gd name="connsiteY7-60" fmla="*/ 2830286 h 5312229"/>
                <a:gd name="connsiteX8-61" fmla="*/ 5210628 w 5355771"/>
                <a:gd name="connsiteY8-62" fmla="*/ 3599543 h 5312229"/>
                <a:gd name="connsiteX9-63" fmla="*/ 4862286 w 5355771"/>
                <a:gd name="connsiteY9-64" fmla="*/ 4209143 h 5312229"/>
                <a:gd name="connsiteX10-65" fmla="*/ 4325257 w 5355771"/>
                <a:gd name="connsiteY10-66" fmla="*/ 4760686 h 5312229"/>
                <a:gd name="connsiteX11-67" fmla="*/ 3672114 w 5355771"/>
                <a:gd name="connsiteY11-68" fmla="*/ 5123543 h 5312229"/>
                <a:gd name="connsiteX12-69" fmla="*/ 2641600 w 5355771"/>
                <a:gd name="connsiteY12-70" fmla="*/ 5312229 h 5312229"/>
                <a:gd name="connsiteX13-71" fmla="*/ 1727200 w 5355771"/>
                <a:gd name="connsiteY13-72" fmla="*/ 5138057 h 5312229"/>
                <a:gd name="connsiteX14-73" fmla="*/ 1030514 w 5355771"/>
                <a:gd name="connsiteY14-74" fmla="*/ 4789714 h 5312229"/>
                <a:gd name="connsiteX15-75" fmla="*/ 391886 w 5355771"/>
                <a:gd name="connsiteY15-76" fmla="*/ 4078514 h 5312229"/>
                <a:gd name="connsiteX16-77" fmla="*/ 29028 w 5355771"/>
                <a:gd name="connsiteY16-78" fmla="*/ 3164114 h 5312229"/>
                <a:gd name="connsiteX17-79" fmla="*/ 0 w 5355771"/>
                <a:gd name="connsiteY17-80" fmla="*/ 2322286 h 5312229"/>
                <a:gd name="connsiteX18-81" fmla="*/ 250157 w 5355771"/>
                <a:gd name="connsiteY18-82" fmla="*/ 1538514 h 5312229"/>
                <a:gd name="connsiteX19-83" fmla="*/ 580571 w 5355771"/>
                <a:gd name="connsiteY19-84" fmla="*/ 1030514 h 5312229"/>
                <a:gd name="connsiteX20-85" fmla="*/ 1001486 w 5355771"/>
                <a:gd name="connsiteY20-86" fmla="*/ 653143 h 5312229"/>
                <a:gd name="connsiteX21-87" fmla="*/ 1640114 w 5355771"/>
                <a:gd name="connsiteY21-88" fmla="*/ 217714 h 5312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355771" h="5312229">
                  <a:moveTo>
                    <a:pt x="1640114" y="217714"/>
                  </a:moveTo>
                  <a:lnTo>
                    <a:pt x="2496457" y="0"/>
                  </a:lnTo>
                  <a:lnTo>
                    <a:pt x="3280228" y="72572"/>
                  </a:lnTo>
                  <a:lnTo>
                    <a:pt x="4011492" y="342794"/>
                  </a:lnTo>
                  <a:lnTo>
                    <a:pt x="4572000" y="740229"/>
                  </a:lnTo>
                  <a:lnTo>
                    <a:pt x="5167086" y="1654629"/>
                  </a:lnTo>
                  <a:lnTo>
                    <a:pt x="5326743" y="2191657"/>
                  </a:lnTo>
                  <a:lnTo>
                    <a:pt x="5355771" y="2830286"/>
                  </a:lnTo>
                  <a:lnTo>
                    <a:pt x="5210628" y="3599543"/>
                  </a:lnTo>
                  <a:lnTo>
                    <a:pt x="4862286" y="4209143"/>
                  </a:lnTo>
                  <a:lnTo>
                    <a:pt x="4325257" y="4760686"/>
                  </a:lnTo>
                  <a:lnTo>
                    <a:pt x="3672114" y="5123543"/>
                  </a:lnTo>
                  <a:lnTo>
                    <a:pt x="2641600" y="5312229"/>
                  </a:lnTo>
                  <a:lnTo>
                    <a:pt x="1727200" y="5138057"/>
                  </a:lnTo>
                  <a:lnTo>
                    <a:pt x="1030514" y="4789714"/>
                  </a:lnTo>
                  <a:lnTo>
                    <a:pt x="391886" y="4078514"/>
                  </a:lnTo>
                  <a:lnTo>
                    <a:pt x="29028" y="3164114"/>
                  </a:lnTo>
                  <a:lnTo>
                    <a:pt x="0" y="2322286"/>
                  </a:lnTo>
                  <a:lnTo>
                    <a:pt x="250157" y="1538514"/>
                  </a:lnTo>
                  <a:lnTo>
                    <a:pt x="580571" y="1030514"/>
                  </a:lnTo>
                  <a:lnTo>
                    <a:pt x="1001486" y="653143"/>
                  </a:lnTo>
                  <a:lnTo>
                    <a:pt x="1640114" y="217714"/>
                  </a:lnTo>
                  <a:close/>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140"/>
            <p:cNvSpPr/>
            <p:nvPr/>
          </p:nvSpPr>
          <p:spPr>
            <a:xfrm>
              <a:off x="6373591" y="841829"/>
              <a:ext cx="2400929" cy="3953933"/>
            </a:xfrm>
            <a:custGeom>
              <a:avLst/>
              <a:gdLst>
                <a:gd name="connsiteX0" fmla="*/ 330200 w 2413000"/>
                <a:gd name="connsiteY0" fmla="*/ 0 h 3953933"/>
                <a:gd name="connsiteX1" fmla="*/ 0 w 2413000"/>
                <a:gd name="connsiteY1" fmla="*/ 2463800 h 3953933"/>
                <a:gd name="connsiteX2" fmla="*/ 194733 w 2413000"/>
                <a:gd name="connsiteY2" fmla="*/ 3953933 h 3953933"/>
                <a:gd name="connsiteX3" fmla="*/ 1134533 w 2413000"/>
                <a:gd name="connsiteY3" fmla="*/ 3234267 h 3953933"/>
                <a:gd name="connsiteX4" fmla="*/ 2413000 w 2413000"/>
                <a:gd name="connsiteY4" fmla="*/ 2743200 h 3953933"/>
                <a:gd name="connsiteX0-1" fmla="*/ 330200 w 2400929"/>
                <a:gd name="connsiteY0-2" fmla="*/ 0 h 3953933"/>
                <a:gd name="connsiteX1-3" fmla="*/ 0 w 2400929"/>
                <a:gd name="connsiteY1-4" fmla="*/ 2463800 h 3953933"/>
                <a:gd name="connsiteX2-5" fmla="*/ 194733 w 2400929"/>
                <a:gd name="connsiteY2-6" fmla="*/ 3953933 h 3953933"/>
                <a:gd name="connsiteX3-7" fmla="*/ 1134533 w 2400929"/>
                <a:gd name="connsiteY3-8" fmla="*/ 3234267 h 3953933"/>
                <a:gd name="connsiteX4-9" fmla="*/ 2400929 w 2400929"/>
                <a:gd name="connsiteY4-10" fmla="*/ 2743200 h 3953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0929" h="3953933">
                  <a:moveTo>
                    <a:pt x="330200" y="0"/>
                  </a:moveTo>
                  <a:lnTo>
                    <a:pt x="0" y="2463800"/>
                  </a:lnTo>
                  <a:lnTo>
                    <a:pt x="194733" y="3953933"/>
                  </a:lnTo>
                  <a:lnTo>
                    <a:pt x="1134533" y="3234267"/>
                  </a:lnTo>
                  <a:lnTo>
                    <a:pt x="2400929" y="274320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141"/>
            <p:cNvSpPr/>
            <p:nvPr/>
          </p:nvSpPr>
          <p:spPr>
            <a:xfrm>
              <a:off x="4896117" y="968829"/>
              <a:ext cx="3871111" cy="2613769"/>
            </a:xfrm>
            <a:custGeom>
              <a:avLst/>
              <a:gdLst>
                <a:gd name="connsiteX0" fmla="*/ 3886200 w 3886200"/>
                <a:gd name="connsiteY0" fmla="*/ 2607733 h 2607733"/>
                <a:gd name="connsiteX1" fmla="*/ 2802467 w 3886200"/>
                <a:gd name="connsiteY1" fmla="*/ 1634067 h 2607733"/>
                <a:gd name="connsiteX2" fmla="*/ 1676400 w 3886200"/>
                <a:gd name="connsiteY2" fmla="*/ 795867 h 2607733"/>
                <a:gd name="connsiteX3" fmla="*/ 0 w 3886200"/>
                <a:gd name="connsiteY3" fmla="*/ 448733 h 2607733"/>
                <a:gd name="connsiteX4" fmla="*/ 220133 w 3886200"/>
                <a:gd name="connsiteY4" fmla="*/ 0 h 2607733"/>
                <a:gd name="connsiteX0-1" fmla="*/ 3666067 w 3666067"/>
                <a:gd name="connsiteY0-2" fmla="*/ 2607733 h 2607733"/>
                <a:gd name="connsiteX1-3" fmla="*/ 2582334 w 3666067"/>
                <a:gd name="connsiteY1-4" fmla="*/ 1634067 h 2607733"/>
                <a:gd name="connsiteX2-5" fmla="*/ 1456267 w 3666067"/>
                <a:gd name="connsiteY2-6" fmla="*/ 795867 h 2607733"/>
                <a:gd name="connsiteX3-7" fmla="*/ 18275 w 3666067"/>
                <a:gd name="connsiteY3-8" fmla="*/ 373287 h 2607733"/>
                <a:gd name="connsiteX4-9" fmla="*/ 0 w 3666067"/>
                <a:gd name="connsiteY4-10" fmla="*/ 0 h 2607733"/>
                <a:gd name="connsiteX0-11" fmla="*/ 3865075 w 3865075"/>
                <a:gd name="connsiteY0-12" fmla="*/ 2607733 h 2607733"/>
                <a:gd name="connsiteX1-13" fmla="*/ 2781342 w 3865075"/>
                <a:gd name="connsiteY1-14" fmla="*/ 1634067 h 2607733"/>
                <a:gd name="connsiteX2-15" fmla="*/ 1655275 w 3865075"/>
                <a:gd name="connsiteY2-16" fmla="*/ 795867 h 2607733"/>
                <a:gd name="connsiteX3-17" fmla="*/ 0 w 3865075"/>
                <a:gd name="connsiteY3-18" fmla="*/ 436661 h 2607733"/>
                <a:gd name="connsiteX4-19" fmla="*/ 199008 w 3865075"/>
                <a:gd name="connsiteY4-20" fmla="*/ 0 h 2607733"/>
                <a:gd name="connsiteX0-21" fmla="*/ 3871111 w 3871111"/>
                <a:gd name="connsiteY0-22" fmla="*/ 2613769 h 2613769"/>
                <a:gd name="connsiteX1-23" fmla="*/ 2781342 w 3871111"/>
                <a:gd name="connsiteY1-24" fmla="*/ 1634067 h 2613769"/>
                <a:gd name="connsiteX2-25" fmla="*/ 1655275 w 3871111"/>
                <a:gd name="connsiteY2-26" fmla="*/ 795867 h 2613769"/>
                <a:gd name="connsiteX3-27" fmla="*/ 0 w 3871111"/>
                <a:gd name="connsiteY3-28" fmla="*/ 436661 h 2613769"/>
                <a:gd name="connsiteX4-29" fmla="*/ 199008 w 3871111"/>
                <a:gd name="connsiteY4-30" fmla="*/ 0 h 26137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1111" h="2613769">
                  <a:moveTo>
                    <a:pt x="3871111" y="2613769"/>
                  </a:moveTo>
                  <a:lnTo>
                    <a:pt x="2781342" y="1634067"/>
                  </a:lnTo>
                  <a:lnTo>
                    <a:pt x="1655275" y="795867"/>
                  </a:lnTo>
                  <a:lnTo>
                    <a:pt x="0" y="436661"/>
                  </a:lnTo>
                  <a:lnTo>
                    <a:pt x="199008"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142"/>
            <p:cNvSpPr/>
            <p:nvPr/>
          </p:nvSpPr>
          <p:spPr>
            <a:xfrm>
              <a:off x="3826299" y="782562"/>
              <a:ext cx="4165097" cy="4131734"/>
            </a:xfrm>
            <a:custGeom>
              <a:avLst/>
              <a:gdLst>
                <a:gd name="connsiteX0" fmla="*/ 2116667 w 4216400"/>
                <a:gd name="connsiteY0" fmla="*/ 0 h 4131734"/>
                <a:gd name="connsiteX1" fmla="*/ 2768600 w 4216400"/>
                <a:gd name="connsiteY1" fmla="*/ 1016000 h 4131734"/>
                <a:gd name="connsiteX2" fmla="*/ 1837267 w 4216400"/>
                <a:gd name="connsiteY2" fmla="*/ 1710267 h 4131734"/>
                <a:gd name="connsiteX3" fmla="*/ 1507067 w 4216400"/>
                <a:gd name="connsiteY3" fmla="*/ 3259667 h 4131734"/>
                <a:gd name="connsiteX4" fmla="*/ 1227667 w 4216400"/>
                <a:gd name="connsiteY4" fmla="*/ 4131734 h 4131734"/>
                <a:gd name="connsiteX5" fmla="*/ 0 w 4216400"/>
                <a:gd name="connsiteY5" fmla="*/ 4047067 h 4131734"/>
                <a:gd name="connsiteX6" fmla="*/ 1507067 w 4216400"/>
                <a:gd name="connsiteY6" fmla="*/ 3276600 h 4131734"/>
                <a:gd name="connsiteX7" fmla="*/ 2590800 w 4216400"/>
                <a:gd name="connsiteY7" fmla="*/ 2497667 h 4131734"/>
                <a:gd name="connsiteX8" fmla="*/ 3869267 w 4216400"/>
                <a:gd name="connsiteY8" fmla="*/ 1837267 h 4131734"/>
                <a:gd name="connsiteX9" fmla="*/ 4216400 w 4216400"/>
                <a:gd name="connsiteY9" fmla="*/ 736600 h 4131734"/>
                <a:gd name="connsiteX10" fmla="*/ 2802467 w 4216400"/>
                <a:gd name="connsiteY10" fmla="*/ 982134 h 4131734"/>
                <a:gd name="connsiteX11" fmla="*/ 3589867 w 4216400"/>
                <a:gd name="connsiteY11" fmla="*/ 338667 h 4131734"/>
                <a:gd name="connsiteX0-1" fmla="*/ 2107613 w 4207346"/>
                <a:gd name="connsiteY0-2" fmla="*/ 0 h 4131734"/>
                <a:gd name="connsiteX1-3" fmla="*/ 2759546 w 4207346"/>
                <a:gd name="connsiteY1-4" fmla="*/ 1016000 h 4131734"/>
                <a:gd name="connsiteX2-5" fmla="*/ 1828213 w 4207346"/>
                <a:gd name="connsiteY2-6" fmla="*/ 1710267 h 4131734"/>
                <a:gd name="connsiteX3-7" fmla="*/ 1498013 w 4207346"/>
                <a:gd name="connsiteY3-8" fmla="*/ 3259667 h 4131734"/>
                <a:gd name="connsiteX4-9" fmla="*/ 1218613 w 4207346"/>
                <a:gd name="connsiteY4-10" fmla="*/ 4131734 h 4131734"/>
                <a:gd name="connsiteX5-11" fmla="*/ 0 w 4207346"/>
                <a:gd name="connsiteY5-12" fmla="*/ 4047067 h 4131734"/>
                <a:gd name="connsiteX6-13" fmla="*/ 1498013 w 4207346"/>
                <a:gd name="connsiteY6-14" fmla="*/ 3276600 h 4131734"/>
                <a:gd name="connsiteX7-15" fmla="*/ 2581746 w 4207346"/>
                <a:gd name="connsiteY7-16" fmla="*/ 2497667 h 4131734"/>
                <a:gd name="connsiteX8-17" fmla="*/ 3860213 w 4207346"/>
                <a:gd name="connsiteY8-18" fmla="*/ 1837267 h 4131734"/>
                <a:gd name="connsiteX9-19" fmla="*/ 4207346 w 4207346"/>
                <a:gd name="connsiteY9-20" fmla="*/ 736600 h 4131734"/>
                <a:gd name="connsiteX10-21" fmla="*/ 2793413 w 4207346"/>
                <a:gd name="connsiteY10-22" fmla="*/ 982134 h 4131734"/>
                <a:gd name="connsiteX11-23" fmla="*/ 3580813 w 4207346"/>
                <a:gd name="connsiteY11-24" fmla="*/ 338667 h 4131734"/>
                <a:gd name="connsiteX0-25" fmla="*/ 2110631 w 4210364"/>
                <a:gd name="connsiteY0-26" fmla="*/ 0 h 4131734"/>
                <a:gd name="connsiteX1-27" fmla="*/ 2762564 w 4210364"/>
                <a:gd name="connsiteY1-28" fmla="*/ 1016000 h 4131734"/>
                <a:gd name="connsiteX2-29" fmla="*/ 1831231 w 4210364"/>
                <a:gd name="connsiteY2-30" fmla="*/ 1710267 h 4131734"/>
                <a:gd name="connsiteX3-31" fmla="*/ 1501031 w 4210364"/>
                <a:gd name="connsiteY3-32" fmla="*/ 3259667 h 4131734"/>
                <a:gd name="connsiteX4-33" fmla="*/ 1221631 w 4210364"/>
                <a:gd name="connsiteY4-34" fmla="*/ 4131734 h 4131734"/>
                <a:gd name="connsiteX5-35" fmla="*/ 0 w 4210364"/>
                <a:gd name="connsiteY5-36" fmla="*/ 4062156 h 4131734"/>
                <a:gd name="connsiteX6-37" fmla="*/ 1501031 w 4210364"/>
                <a:gd name="connsiteY6-38" fmla="*/ 3276600 h 4131734"/>
                <a:gd name="connsiteX7-39" fmla="*/ 2584764 w 4210364"/>
                <a:gd name="connsiteY7-40" fmla="*/ 2497667 h 4131734"/>
                <a:gd name="connsiteX8-41" fmla="*/ 3863231 w 4210364"/>
                <a:gd name="connsiteY8-42" fmla="*/ 1837267 h 4131734"/>
                <a:gd name="connsiteX9-43" fmla="*/ 4210364 w 4210364"/>
                <a:gd name="connsiteY9-44" fmla="*/ 736600 h 4131734"/>
                <a:gd name="connsiteX10-45" fmla="*/ 2796431 w 4210364"/>
                <a:gd name="connsiteY10-46" fmla="*/ 982134 h 4131734"/>
                <a:gd name="connsiteX11-47" fmla="*/ 3583831 w 4210364"/>
                <a:gd name="connsiteY11-48" fmla="*/ 338667 h 4131734"/>
                <a:gd name="connsiteX0-49" fmla="*/ 2098560 w 4198293"/>
                <a:gd name="connsiteY0-50" fmla="*/ 0 h 4131734"/>
                <a:gd name="connsiteX1-51" fmla="*/ 2750493 w 4198293"/>
                <a:gd name="connsiteY1-52" fmla="*/ 1016000 h 4131734"/>
                <a:gd name="connsiteX2-53" fmla="*/ 1819160 w 4198293"/>
                <a:gd name="connsiteY2-54" fmla="*/ 1710267 h 4131734"/>
                <a:gd name="connsiteX3-55" fmla="*/ 1488960 w 4198293"/>
                <a:gd name="connsiteY3-56" fmla="*/ 3259667 h 4131734"/>
                <a:gd name="connsiteX4-57" fmla="*/ 1209560 w 4198293"/>
                <a:gd name="connsiteY4-58" fmla="*/ 4131734 h 4131734"/>
                <a:gd name="connsiteX5-59" fmla="*/ 0 w 4198293"/>
                <a:gd name="connsiteY5-60" fmla="*/ 4068192 h 4131734"/>
                <a:gd name="connsiteX6-61" fmla="*/ 1488960 w 4198293"/>
                <a:gd name="connsiteY6-62" fmla="*/ 3276600 h 4131734"/>
                <a:gd name="connsiteX7-63" fmla="*/ 2572693 w 4198293"/>
                <a:gd name="connsiteY7-64" fmla="*/ 2497667 h 4131734"/>
                <a:gd name="connsiteX8-65" fmla="*/ 3851160 w 4198293"/>
                <a:gd name="connsiteY8-66" fmla="*/ 1837267 h 4131734"/>
                <a:gd name="connsiteX9-67" fmla="*/ 4198293 w 4198293"/>
                <a:gd name="connsiteY9-68" fmla="*/ 736600 h 4131734"/>
                <a:gd name="connsiteX10-69" fmla="*/ 2784360 w 4198293"/>
                <a:gd name="connsiteY10-70" fmla="*/ 982134 h 4131734"/>
                <a:gd name="connsiteX11-71" fmla="*/ 3571760 w 4198293"/>
                <a:gd name="connsiteY11-72" fmla="*/ 338667 h 4131734"/>
                <a:gd name="connsiteX0-73" fmla="*/ 2098560 w 4165097"/>
                <a:gd name="connsiteY0-74" fmla="*/ 0 h 4131734"/>
                <a:gd name="connsiteX1-75" fmla="*/ 2750493 w 4165097"/>
                <a:gd name="connsiteY1-76" fmla="*/ 1016000 h 4131734"/>
                <a:gd name="connsiteX2-77" fmla="*/ 1819160 w 4165097"/>
                <a:gd name="connsiteY2-78" fmla="*/ 1710267 h 4131734"/>
                <a:gd name="connsiteX3-79" fmla="*/ 1488960 w 4165097"/>
                <a:gd name="connsiteY3-80" fmla="*/ 3259667 h 4131734"/>
                <a:gd name="connsiteX4-81" fmla="*/ 1209560 w 4165097"/>
                <a:gd name="connsiteY4-82" fmla="*/ 4131734 h 4131734"/>
                <a:gd name="connsiteX5-83" fmla="*/ 0 w 4165097"/>
                <a:gd name="connsiteY5-84" fmla="*/ 4068192 h 4131734"/>
                <a:gd name="connsiteX6-85" fmla="*/ 1488960 w 4165097"/>
                <a:gd name="connsiteY6-86" fmla="*/ 3276600 h 4131734"/>
                <a:gd name="connsiteX7-87" fmla="*/ 2572693 w 4165097"/>
                <a:gd name="connsiteY7-88" fmla="*/ 2497667 h 4131734"/>
                <a:gd name="connsiteX8-89" fmla="*/ 3851160 w 4165097"/>
                <a:gd name="connsiteY8-90" fmla="*/ 1837267 h 4131734"/>
                <a:gd name="connsiteX9-91" fmla="*/ 4165097 w 4165097"/>
                <a:gd name="connsiteY9-92" fmla="*/ 745653 h 4131734"/>
                <a:gd name="connsiteX10-93" fmla="*/ 2784360 w 4165097"/>
                <a:gd name="connsiteY10-94" fmla="*/ 982134 h 4131734"/>
                <a:gd name="connsiteX11-95" fmla="*/ 3571760 w 4165097"/>
                <a:gd name="connsiteY11-96" fmla="*/ 338667 h 4131734"/>
                <a:gd name="connsiteX0-97" fmla="*/ 2098560 w 4165097"/>
                <a:gd name="connsiteY0-98" fmla="*/ 0 h 4131734"/>
                <a:gd name="connsiteX1-99" fmla="*/ 2750493 w 4165097"/>
                <a:gd name="connsiteY1-100" fmla="*/ 1016000 h 4131734"/>
                <a:gd name="connsiteX2-101" fmla="*/ 1819160 w 4165097"/>
                <a:gd name="connsiteY2-102" fmla="*/ 1710267 h 4131734"/>
                <a:gd name="connsiteX3-103" fmla="*/ 1488960 w 4165097"/>
                <a:gd name="connsiteY3-104" fmla="*/ 3259667 h 4131734"/>
                <a:gd name="connsiteX4-105" fmla="*/ 1209560 w 4165097"/>
                <a:gd name="connsiteY4-106" fmla="*/ 4131734 h 4131734"/>
                <a:gd name="connsiteX5-107" fmla="*/ 0 w 4165097"/>
                <a:gd name="connsiteY5-108" fmla="*/ 4068192 h 4131734"/>
                <a:gd name="connsiteX6-109" fmla="*/ 1488960 w 4165097"/>
                <a:gd name="connsiteY6-110" fmla="*/ 3276600 h 4131734"/>
                <a:gd name="connsiteX7-111" fmla="*/ 2572693 w 4165097"/>
                <a:gd name="connsiteY7-112" fmla="*/ 2497667 h 4131734"/>
                <a:gd name="connsiteX8-113" fmla="*/ 3851160 w 4165097"/>
                <a:gd name="connsiteY8-114" fmla="*/ 1837267 h 4131734"/>
                <a:gd name="connsiteX9-115" fmla="*/ 4165097 w 4165097"/>
                <a:gd name="connsiteY9-116" fmla="*/ 745653 h 4131734"/>
                <a:gd name="connsiteX10-117" fmla="*/ 2784360 w 4165097"/>
                <a:gd name="connsiteY10-118" fmla="*/ 982134 h 4131734"/>
                <a:gd name="connsiteX11-119" fmla="*/ 3589867 w 4165097"/>
                <a:gd name="connsiteY11-120" fmla="*/ 341684 h 4131734"/>
                <a:gd name="connsiteX0-121" fmla="*/ 2098560 w 4165097"/>
                <a:gd name="connsiteY0-122" fmla="*/ 0 h 4131734"/>
                <a:gd name="connsiteX1-123" fmla="*/ 2750493 w 4165097"/>
                <a:gd name="connsiteY1-124" fmla="*/ 1016000 h 4131734"/>
                <a:gd name="connsiteX2-125" fmla="*/ 1819160 w 4165097"/>
                <a:gd name="connsiteY2-126" fmla="*/ 1710267 h 4131734"/>
                <a:gd name="connsiteX3-127" fmla="*/ 1488960 w 4165097"/>
                <a:gd name="connsiteY3-128" fmla="*/ 3259667 h 4131734"/>
                <a:gd name="connsiteX4-129" fmla="*/ 1209560 w 4165097"/>
                <a:gd name="connsiteY4-130" fmla="*/ 4131734 h 4131734"/>
                <a:gd name="connsiteX5-131" fmla="*/ 0 w 4165097"/>
                <a:gd name="connsiteY5-132" fmla="*/ 4068192 h 4131734"/>
                <a:gd name="connsiteX6-133" fmla="*/ 1488960 w 4165097"/>
                <a:gd name="connsiteY6-134" fmla="*/ 3276600 h 4131734"/>
                <a:gd name="connsiteX7-135" fmla="*/ 2572693 w 4165097"/>
                <a:gd name="connsiteY7-136" fmla="*/ 2497667 h 4131734"/>
                <a:gd name="connsiteX8-137" fmla="*/ 3851160 w 4165097"/>
                <a:gd name="connsiteY8-138" fmla="*/ 1837267 h 4131734"/>
                <a:gd name="connsiteX9-139" fmla="*/ 4165097 w 4165097"/>
                <a:gd name="connsiteY9-140" fmla="*/ 745653 h 4131734"/>
                <a:gd name="connsiteX10-141" fmla="*/ 2784360 w 4165097"/>
                <a:gd name="connsiteY10-142" fmla="*/ 982134 h 4131734"/>
                <a:gd name="connsiteX11-143" fmla="*/ 3607974 w 4165097"/>
                <a:gd name="connsiteY11-144" fmla="*/ 335648 h 4131734"/>
                <a:gd name="connsiteX0-145" fmla="*/ 2098560 w 4165097"/>
                <a:gd name="connsiteY0-146" fmla="*/ 0 h 4131734"/>
                <a:gd name="connsiteX1-147" fmla="*/ 2750493 w 4165097"/>
                <a:gd name="connsiteY1-148" fmla="*/ 1016000 h 4131734"/>
                <a:gd name="connsiteX2-149" fmla="*/ 1819160 w 4165097"/>
                <a:gd name="connsiteY2-150" fmla="*/ 1710267 h 4131734"/>
                <a:gd name="connsiteX3-151" fmla="*/ 1488960 w 4165097"/>
                <a:gd name="connsiteY3-152" fmla="*/ 3259667 h 4131734"/>
                <a:gd name="connsiteX4-153" fmla="*/ 1209560 w 4165097"/>
                <a:gd name="connsiteY4-154" fmla="*/ 4131734 h 4131734"/>
                <a:gd name="connsiteX5-155" fmla="*/ 0 w 4165097"/>
                <a:gd name="connsiteY5-156" fmla="*/ 4068192 h 4131734"/>
                <a:gd name="connsiteX6-157" fmla="*/ 1488960 w 4165097"/>
                <a:gd name="connsiteY6-158" fmla="*/ 3276600 h 4131734"/>
                <a:gd name="connsiteX7-159" fmla="*/ 2572693 w 4165097"/>
                <a:gd name="connsiteY7-160" fmla="*/ 2497667 h 4131734"/>
                <a:gd name="connsiteX8-161" fmla="*/ 3851160 w 4165097"/>
                <a:gd name="connsiteY8-162" fmla="*/ 1837267 h 4131734"/>
                <a:gd name="connsiteX9-163" fmla="*/ 4165097 w 4165097"/>
                <a:gd name="connsiteY9-164" fmla="*/ 745653 h 4131734"/>
                <a:gd name="connsiteX10-165" fmla="*/ 2760218 w 4165097"/>
                <a:gd name="connsiteY10-166" fmla="*/ 1012312 h 4131734"/>
                <a:gd name="connsiteX11-167" fmla="*/ 3607974 w 4165097"/>
                <a:gd name="connsiteY11-168" fmla="*/ 335648 h 41317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165097" h="4131734">
                  <a:moveTo>
                    <a:pt x="2098560" y="0"/>
                  </a:moveTo>
                  <a:lnTo>
                    <a:pt x="2750493" y="1016000"/>
                  </a:lnTo>
                  <a:lnTo>
                    <a:pt x="1819160" y="1710267"/>
                  </a:lnTo>
                  <a:lnTo>
                    <a:pt x="1488960" y="3259667"/>
                  </a:lnTo>
                  <a:lnTo>
                    <a:pt x="1209560" y="4131734"/>
                  </a:lnTo>
                  <a:lnTo>
                    <a:pt x="0" y="4068192"/>
                  </a:lnTo>
                  <a:lnTo>
                    <a:pt x="1488960" y="3276600"/>
                  </a:lnTo>
                  <a:lnTo>
                    <a:pt x="2572693" y="2497667"/>
                  </a:lnTo>
                  <a:lnTo>
                    <a:pt x="3851160" y="1837267"/>
                  </a:lnTo>
                  <a:lnTo>
                    <a:pt x="4165097" y="745653"/>
                  </a:lnTo>
                  <a:lnTo>
                    <a:pt x="2760218" y="1012312"/>
                  </a:lnTo>
                  <a:lnTo>
                    <a:pt x="3607974" y="335648"/>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143"/>
            <p:cNvSpPr/>
            <p:nvPr/>
          </p:nvSpPr>
          <p:spPr>
            <a:xfrm>
              <a:off x="3416294" y="1407558"/>
              <a:ext cx="5158631" cy="2668538"/>
            </a:xfrm>
            <a:custGeom>
              <a:avLst/>
              <a:gdLst>
                <a:gd name="connsiteX0" fmla="*/ 5164666 w 5164666"/>
                <a:gd name="connsiteY0" fmla="*/ 1016000 h 2667000"/>
                <a:gd name="connsiteX1" fmla="*/ 4292600 w 5164666"/>
                <a:gd name="connsiteY1" fmla="*/ 1176866 h 2667000"/>
                <a:gd name="connsiteX2" fmla="*/ 4089400 w 5164666"/>
                <a:gd name="connsiteY2" fmla="*/ 2667000 h 2667000"/>
                <a:gd name="connsiteX3" fmla="*/ 2937933 w 5164666"/>
                <a:gd name="connsiteY3" fmla="*/ 1888066 h 2667000"/>
                <a:gd name="connsiteX4" fmla="*/ 2209800 w 5164666"/>
                <a:gd name="connsiteY4" fmla="*/ 1092200 h 2667000"/>
                <a:gd name="connsiteX5" fmla="*/ 1490133 w 5164666"/>
                <a:gd name="connsiteY5" fmla="*/ 0 h 2667000"/>
                <a:gd name="connsiteX6" fmla="*/ 1041400 w 5164666"/>
                <a:gd name="connsiteY6" fmla="*/ 8466 h 2667000"/>
                <a:gd name="connsiteX7" fmla="*/ 1388533 w 5164666"/>
                <a:gd name="connsiteY7" fmla="*/ 152400 h 2667000"/>
                <a:gd name="connsiteX8" fmla="*/ 1464733 w 5164666"/>
                <a:gd name="connsiteY8" fmla="*/ 821266 h 2667000"/>
                <a:gd name="connsiteX9" fmla="*/ 609600 w 5164666"/>
                <a:gd name="connsiteY9" fmla="*/ 414866 h 2667000"/>
                <a:gd name="connsiteX10" fmla="*/ 1371600 w 5164666"/>
                <a:gd name="connsiteY10" fmla="*/ 143933 h 2667000"/>
                <a:gd name="connsiteX11" fmla="*/ 1473200 w 5164666"/>
                <a:gd name="connsiteY11" fmla="*/ 33866 h 2667000"/>
                <a:gd name="connsiteX12" fmla="*/ 1447800 w 5164666"/>
                <a:gd name="connsiteY12" fmla="*/ 821266 h 2667000"/>
                <a:gd name="connsiteX13" fmla="*/ 254000 w 5164666"/>
                <a:gd name="connsiteY13" fmla="*/ 939800 h 2667000"/>
                <a:gd name="connsiteX14" fmla="*/ 1896533 w 5164666"/>
                <a:gd name="connsiteY14" fmla="*/ 2650066 h 2667000"/>
                <a:gd name="connsiteX15" fmla="*/ 50800 w 5164666"/>
                <a:gd name="connsiteY15" fmla="*/ 2548466 h 2667000"/>
                <a:gd name="connsiteX16" fmla="*/ 855133 w 5164666"/>
                <a:gd name="connsiteY16" fmla="*/ 1583266 h 2667000"/>
                <a:gd name="connsiteX17" fmla="*/ 2260600 w 5164666"/>
                <a:gd name="connsiteY17" fmla="*/ 1092200 h 2667000"/>
                <a:gd name="connsiteX18" fmla="*/ 1439333 w 5164666"/>
                <a:gd name="connsiteY18" fmla="*/ 804333 h 2667000"/>
                <a:gd name="connsiteX19" fmla="*/ 872066 w 5164666"/>
                <a:gd name="connsiteY19" fmla="*/ 1557866 h 2667000"/>
                <a:gd name="connsiteX20" fmla="*/ 0 w 5164666"/>
                <a:gd name="connsiteY20" fmla="*/ 1710266 h 2667000"/>
                <a:gd name="connsiteX0-1" fmla="*/ 5164666 w 5164666"/>
                <a:gd name="connsiteY0-2" fmla="*/ 1016000 h 2667000"/>
                <a:gd name="connsiteX1-3" fmla="*/ 4292600 w 5164666"/>
                <a:gd name="connsiteY1-4" fmla="*/ 1176866 h 2667000"/>
                <a:gd name="connsiteX2-5" fmla="*/ 4089400 w 5164666"/>
                <a:gd name="connsiteY2-6" fmla="*/ 2667000 h 2667000"/>
                <a:gd name="connsiteX3-7" fmla="*/ 2968111 w 5164666"/>
                <a:gd name="connsiteY3-8" fmla="*/ 1900137 h 2667000"/>
                <a:gd name="connsiteX4-9" fmla="*/ 2209800 w 5164666"/>
                <a:gd name="connsiteY4-10" fmla="*/ 1092200 h 2667000"/>
                <a:gd name="connsiteX5-11" fmla="*/ 1490133 w 5164666"/>
                <a:gd name="connsiteY5-12" fmla="*/ 0 h 2667000"/>
                <a:gd name="connsiteX6-13" fmla="*/ 1041400 w 5164666"/>
                <a:gd name="connsiteY6-14" fmla="*/ 8466 h 2667000"/>
                <a:gd name="connsiteX7-15" fmla="*/ 1388533 w 5164666"/>
                <a:gd name="connsiteY7-16" fmla="*/ 152400 h 2667000"/>
                <a:gd name="connsiteX8-17" fmla="*/ 1464733 w 5164666"/>
                <a:gd name="connsiteY8-18" fmla="*/ 821266 h 2667000"/>
                <a:gd name="connsiteX9-19" fmla="*/ 609600 w 5164666"/>
                <a:gd name="connsiteY9-20" fmla="*/ 414866 h 2667000"/>
                <a:gd name="connsiteX10-21" fmla="*/ 1371600 w 5164666"/>
                <a:gd name="connsiteY10-22" fmla="*/ 143933 h 2667000"/>
                <a:gd name="connsiteX11-23" fmla="*/ 1473200 w 5164666"/>
                <a:gd name="connsiteY11-24" fmla="*/ 33866 h 2667000"/>
                <a:gd name="connsiteX12-25" fmla="*/ 1447800 w 5164666"/>
                <a:gd name="connsiteY12-26" fmla="*/ 821266 h 2667000"/>
                <a:gd name="connsiteX13-27" fmla="*/ 254000 w 5164666"/>
                <a:gd name="connsiteY13-28" fmla="*/ 939800 h 2667000"/>
                <a:gd name="connsiteX14-29" fmla="*/ 1896533 w 5164666"/>
                <a:gd name="connsiteY14-30" fmla="*/ 2650066 h 2667000"/>
                <a:gd name="connsiteX15-31" fmla="*/ 50800 w 5164666"/>
                <a:gd name="connsiteY15-32" fmla="*/ 2548466 h 2667000"/>
                <a:gd name="connsiteX16-33" fmla="*/ 855133 w 5164666"/>
                <a:gd name="connsiteY16-34" fmla="*/ 1583266 h 2667000"/>
                <a:gd name="connsiteX17-35" fmla="*/ 2260600 w 5164666"/>
                <a:gd name="connsiteY17-36" fmla="*/ 1092200 h 2667000"/>
                <a:gd name="connsiteX18-37" fmla="*/ 1439333 w 5164666"/>
                <a:gd name="connsiteY18-38" fmla="*/ 804333 h 2667000"/>
                <a:gd name="connsiteX19-39" fmla="*/ 872066 w 5164666"/>
                <a:gd name="connsiteY19-40" fmla="*/ 1557866 h 2667000"/>
                <a:gd name="connsiteX20-41" fmla="*/ 0 w 5164666"/>
                <a:gd name="connsiteY20-42" fmla="*/ 1710266 h 2667000"/>
                <a:gd name="connsiteX0-43" fmla="*/ 5164666 w 5164666"/>
                <a:gd name="connsiteY0-44" fmla="*/ 1016000 h 2667000"/>
                <a:gd name="connsiteX1-45" fmla="*/ 4292600 w 5164666"/>
                <a:gd name="connsiteY1-46" fmla="*/ 1176866 h 2667000"/>
                <a:gd name="connsiteX2-47" fmla="*/ 4089400 w 5164666"/>
                <a:gd name="connsiteY2-48" fmla="*/ 2667000 h 2667000"/>
                <a:gd name="connsiteX3-49" fmla="*/ 2968111 w 5164666"/>
                <a:gd name="connsiteY3-50" fmla="*/ 1900137 h 2667000"/>
                <a:gd name="connsiteX4-51" fmla="*/ 2209800 w 5164666"/>
                <a:gd name="connsiteY4-52" fmla="*/ 1092200 h 2667000"/>
                <a:gd name="connsiteX5-53" fmla="*/ 1490133 w 5164666"/>
                <a:gd name="connsiteY5-54" fmla="*/ 0 h 2667000"/>
                <a:gd name="connsiteX6-55" fmla="*/ 1041400 w 5164666"/>
                <a:gd name="connsiteY6-56" fmla="*/ 8466 h 2667000"/>
                <a:gd name="connsiteX7-57" fmla="*/ 1388533 w 5164666"/>
                <a:gd name="connsiteY7-58" fmla="*/ 152400 h 2667000"/>
                <a:gd name="connsiteX8-59" fmla="*/ 1464733 w 5164666"/>
                <a:gd name="connsiteY8-60" fmla="*/ 821266 h 2667000"/>
                <a:gd name="connsiteX9-61" fmla="*/ 609600 w 5164666"/>
                <a:gd name="connsiteY9-62" fmla="*/ 414866 h 2667000"/>
                <a:gd name="connsiteX10-63" fmla="*/ 1371600 w 5164666"/>
                <a:gd name="connsiteY10-64" fmla="*/ 143933 h 2667000"/>
                <a:gd name="connsiteX11-65" fmla="*/ 1473200 w 5164666"/>
                <a:gd name="connsiteY11-66" fmla="*/ 33866 h 2667000"/>
                <a:gd name="connsiteX12-67" fmla="*/ 1447800 w 5164666"/>
                <a:gd name="connsiteY12-68" fmla="*/ 821266 h 2667000"/>
                <a:gd name="connsiteX13-69" fmla="*/ 254000 w 5164666"/>
                <a:gd name="connsiteY13-70" fmla="*/ 939800 h 2667000"/>
                <a:gd name="connsiteX14-71" fmla="*/ 1896533 w 5164666"/>
                <a:gd name="connsiteY14-72" fmla="*/ 2650066 h 2667000"/>
                <a:gd name="connsiteX15-73" fmla="*/ 50800 w 5164666"/>
                <a:gd name="connsiteY15-74" fmla="*/ 2548466 h 2667000"/>
                <a:gd name="connsiteX16-75" fmla="*/ 855133 w 5164666"/>
                <a:gd name="connsiteY16-76" fmla="*/ 1583266 h 2667000"/>
                <a:gd name="connsiteX17-77" fmla="*/ 2227404 w 5164666"/>
                <a:gd name="connsiteY17-78" fmla="*/ 1095218 h 2667000"/>
                <a:gd name="connsiteX18-79" fmla="*/ 1439333 w 5164666"/>
                <a:gd name="connsiteY18-80" fmla="*/ 804333 h 2667000"/>
                <a:gd name="connsiteX19-81" fmla="*/ 872066 w 5164666"/>
                <a:gd name="connsiteY19-82" fmla="*/ 1557866 h 2667000"/>
                <a:gd name="connsiteX20-83" fmla="*/ 0 w 5164666"/>
                <a:gd name="connsiteY20-84" fmla="*/ 1710266 h 2667000"/>
                <a:gd name="connsiteX0-85" fmla="*/ 5164666 w 5164666"/>
                <a:gd name="connsiteY0-86" fmla="*/ 1016000 h 2667000"/>
                <a:gd name="connsiteX1-87" fmla="*/ 4292600 w 5164666"/>
                <a:gd name="connsiteY1-88" fmla="*/ 1176866 h 2667000"/>
                <a:gd name="connsiteX2-89" fmla="*/ 4089400 w 5164666"/>
                <a:gd name="connsiteY2-90" fmla="*/ 2667000 h 2667000"/>
                <a:gd name="connsiteX3-91" fmla="*/ 2968111 w 5164666"/>
                <a:gd name="connsiteY3-92" fmla="*/ 1900137 h 2667000"/>
                <a:gd name="connsiteX4-93" fmla="*/ 2209800 w 5164666"/>
                <a:gd name="connsiteY4-94" fmla="*/ 1092200 h 2667000"/>
                <a:gd name="connsiteX5-95" fmla="*/ 1490133 w 5164666"/>
                <a:gd name="connsiteY5-96" fmla="*/ 0 h 2667000"/>
                <a:gd name="connsiteX6-97" fmla="*/ 1041400 w 5164666"/>
                <a:gd name="connsiteY6-98" fmla="*/ 8466 h 2667000"/>
                <a:gd name="connsiteX7-99" fmla="*/ 1388533 w 5164666"/>
                <a:gd name="connsiteY7-100" fmla="*/ 152400 h 2667000"/>
                <a:gd name="connsiteX8-101" fmla="*/ 1464733 w 5164666"/>
                <a:gd name="connsiteY8-102" fmla="*/ 821266 h 2667000"/>
                <a:gd name="connsiteX9-103" fmla="*/ 609600 w 5164666"/>
                <a:gd name="connsiteY9-104" fmla="*/ 414866 h 2667000"/>
                <a:gd name="connsiteX10-105" fmla="*/ 1371600 w 5164666"/>
                <a:gd name="connsiteY10-106" fmla="*/ 143933 h 2667000"/>
                <a:gd name="connsiteX11-107" fmla="*/ 1473200 w 5164666"/>
                <a:gd name="connsiteY11-108" fmla="*/ 33866 h 2667000"/>
                <a:gd name="connsiteX12-109" fmla="*/ 1447800 w 5164666"/>
                <a:gd name="connsiteY12-110" fmla="*/ 821266 h 2667000"/>
                <a:gd name="connsiteX13-111" fmla="*/ 254000 w 5164666"/>
                <a:gd name="connsiteY13-112" fmla="*/ 939800 h 2667000"/>
                <a:gd name="connsiteX14-113" fmla="*/ 1896533 w 5164666"/>
                <a:gd name="connsiteY14-114" fmla="*/ 2650066 h 2667000"/>
                <a:gd name="connsiteX15-115" fmla="*/ 50800 w 5164666"/>
                <a:gd name="connsiteY15-116" fmla="*/ 2548466 h 2667000"/>
                <a:gd name="connsiteX16-117" fmla="*/ 855133 w 5164666"/>
                <a:gd name="connsiteY16-118" fmla="*/ 1583266 h 2667000"/>
                <a:gd name="connsiteX17-119" fmla="*/ 2242494 w 5164666"/>
                <a:gd name="connsiteY17-120" fmla="*/ 1101254 h 2667000"/>
                <a:gd name="connsiteX18-121" fmla="*/ 1439333 w 5164666"/>
                <a:gd name="connsiteY18-122" fmla="*/ 804333 h 2667000"/>
                <a:gd name="connsiteX19-123" fmla="*/ 872066 w 5164666"/>
                <a:gd name="connsiteY19-124" fmla="*/ 1557866 h 2667000"/>
                <a:gd name="connsiteX20-125" fmla="*/ 0 w 5164666"/>
                <a:gd name="connsiteY20-126" fmla="*/ 1710266 h 2667000"/>
                <a:gd name="connsiteX0-127" fmla="*/ 5164666 w 5164666"/>
                <a:gd name="connsiteY0-128" fmla="*/ 1016000 h 2667000"/>
                <a:gd name="connsiteX1-129" fmla="*/ 4292600 w 5164666"/>
                <a:gd name="connsiteY1-130" fmla="*/ 1176866 h 2667000"/>
                <a:gd name="connsiteX2-131" fmla="*/ 4089400 w 5164666"/>
                <a:gd name="connsiteY2-132" fmla="*/ 2667000 h 2667000"/>
                <a:gd name="connsiteX3-133" fmla="*/ 2968111 w 5164666"/>
                <a:gd name="connsiteY3-134" fmla="*/ 1900137 h 2667000"/>
                <a:gd name="connsiteX4-135" fmla="*/ 2209800 w 5164666"/>
                <a:gd name="connsiteY4-136" fmla="*/ 1092200 h 2667000"/>
                <a:gd name="connsiteX5-137" fmla="*/ 1490133 w 5164666"/>
                <a:gd name="connsiteY5-138" fmla="*/ 0 h 2667000"/>
                <a:gd name="connsiteX6-139" fmla="*/ 1041400 w 5164666"/>
                <a:gd name="connsiteY6-140" fmla="*/ 8466 h 2667000"/>
                <a:gd name="connsiteX7-141" fmla="*/ 1388533 w 5164666"/>
                <a:gd name="connsiteY7-142" fmla="*/ 152400 h 2667000"/>
                <a:gd name="connsiteX8-143" fmla="*/ 1464733 w 5164666"/>
                <a:gd name="connsiteY8-144" fmla="*/ 821266 h 2667000"/>
                <a:gd name="connsiteX9-145" fmla="*/ 609600 w 5164666"/>
                <a:gd name="connsiteY9-146" fmla="*/ 414866 h 2667000"/>
                <a:gd name="connsiteX10-147" fmla="*/ 1371600 w 5164666"/>
                <a:gd name="connsiteY10-148" fmla="*/ 143933 h 2667000"/>
                <a:gd name="connsiteX11-149" fmla="*/ 1473200 w 5164666"/>
                <a:gd name="connsiteY11-150" fmla="*/ 33866 h 2667000"/>
                <a:gd name="connsiteX12-151" fmla="*/ 1447800 w 5164666"/>
                <a:gd name="connsiteY12-152" fmla="*/ 821266 h 2667000"/>
                <a:gd name="connsiteX13-153" fmla="*/ 254000 w 5164666"/>
                <a:gd name="connsiteY13-154" fmla="*/ 939800 h 2667000"/>
                <a:gd name="connsiteX14-155" fmla="*/ 1896533 w 5164666"/>
                <a:gd name="connsiteY14-156" fmla="*/ 2650066 h 2667000"/>
                <a:gd name="connsiteX15-157" fmla="*/ 50800 w 5164666"/>
                <a:gd name="connsiteY15-158" fmla="*/ 2548466 h 2667000"/>
                <a:gd name="connsiteX16-159" fmla="*/ 855133 w 5164666"/>
                <a:gd name="connsiteY16-160" fmla="*/ 1583266 h 2667000"/>
                <a:gd name="connsiteX17-161" fmla="*/ 2118764 w 5164666"/>
                <a:gd name="connsiteY17-162" fmla="*/ 1194806 h 2667000"/>
                <a:gd name="connsiteX18-163" fmla="*/ 1439333 w 5164666"/>
                <a:gd name="connsiteY18-164" fmla="*/ 804333 h 2667000"/>
                <a:gd name="connsiteX19-165" fmla="*/ 872066 w 5164666"/>
                <a:gd name="connsiteY19-166" fmla="*/ 1557866 h 2667000"/>
                <a:gd name="connsiteX20-167" fmla="*/ 0 w 5164666"/>
                <a:gd name="connsiteY20-168" fmla="*/ 1710266 h 2667000"/>
                <a:gd name="connsiteX0-169" fmla="*/ 5164666 w 5164666"/>
                <a:gd name="connsiteY0-170" fmla="*/ 1094740 h 2745740"/>
                <a:gd name="connsiteX1-171" fmla="*/ 4292600 w 5164666"/>
                <a:gd name="connsiteY1-172" fmla="*/ 1255606 h 2745740"/>
                <a:gd name="connsiteX2-173" fmla="*/ 4089400 w 5164666"/>
                <a:gd name="connsiteY2-174" fmla="*/ 2745740 h 2745740"/>
                <a:gd name="connsiteX3-175" fmla="*/ 2968111 w 5164666"/>
                <a:gd name="connsiteY3-176" fmla="*/ 1978877 h 2745740"/>
                <a:gd name="connsiteX4-177" fmla="*/ 2227907 w 5164666"/>
                <a:gd name="connsiteY4-178" fmla="*/ 1170940 h 2745740"/>
                <a:gd name="connsiteX5-179" fmla="*/ 1490133 w 5164666"/>
                <a:gd name="connsiteY5-180" fmla="*/ 78740 h 2745740"/>
                <a:gd name="connsiteX6-181" fmla="*/ 1041400 w 5164666"/>
                <a:gd name="connsiteY6-182" fmla="*/ 87206 h 2745740"/>
                <a:gd name="connsiteX7-183" fmla="*/ 1388533 w 5164666"/>
                <a:gd name="connsiteY7-184" fmla="*/ 231140 h 2745740"/>
                <a:gd name="connsiteX8-185" fmla="*/ 1464733 w 5164666"/>
                <a:gd name="connsiteY8-186" fmla="*/ 900006 h 2745740"/>
                <a:gd name="connsiteX9-187" fmla="*/ 609600 w 5164666"/>
                <a:gd name="connsiteY9-188" fmla="*/ 493606 h 2745740"/>
                <a:gd name="connsiteX10-189" fmla="*/ 1371600 w 5164666"/>
                <a:gd name="connsiteY10-190" fmla="*/ 222673 h 2745740"/>
                <a:gd name="connsiteX11-191" fmla="*/ 1473200 w 5164666"/>
                <a:gd name="connsiteY11-192" fmla="*/ 112606 h 2745740"/>
                <a:gd name="connsiteX12-193" fmla="*/ 1447800 w 5164666"/>
                <a:gd name="connsiteY12-194" fmla="*/ 900006 h 2745740"/>
                <a:gd name="connsiteX13-195" fmla="*/ 254000 w 5164666"/>
                <a:gd name="connsiteY13-196" fmla="*/ 1018540 h 2745740"/>
                <a:gd name="connsiteX14-197" fmla="*/ 1896533 w 5164666"/>
                <a:gd name="connsiteY14-198" fmla="*/ 2728806 h 2745740"/>
                <a:gd name="connsiteX15-199" fmla="*/ 50800 w 5164666"/>
                <a:gd name="connsiteY15-200" fmla="*/ 2627206 h 2745740"/>
                <a:gd name="connsiteX16-201" fmla="*/ 855133 w 5164666"/>
                <a:gd name="connsiteY16-202" fmla="*/ 1662006 h 2745740"/>
                <a:gd name="connsiteX17-203" fmla="*/ 2118764 w 5164666"/>
                <a:gd name="connsiteY17-204" fmla="*/ 1273546 h 2745740"/>
                <a:gd name="connsiteX18-205" fmla="*/ 1439333 w 5164666"/>
                <a:gd name="connsiteY18-206" fmla="*/ 883073 h 2745740"/>
                <a:gd name="connsiteX19-207" fmla="*/ 872066 w 5164666"/>
                <a:gd name="connsiteY19-208" fmla="*/ 1636606 h 2745740"/>
                <a:gd name="connsiteX20-209" fmla="*/ 0 w 5164666"/>
                <a:gd name="connsiteY20-210" fmla="*/ 1789006 h 2745740"/>
                <a:gd name="connsiteX0-211" fmla="*/ 5164666 w 5164666"/>
                <a:gd name="connsiteY0-212" fmla="*/ 1094740 h 2745740"/>
                <a:gd name="connsiteX1-213" fmla="*/ 4292600 w 5164666"/>
                <a:gd name="connsiteY1-214" fmla="*/ 1255606 h 2745740"/>
                <a:gd name="connsiteX2-215" fmla="*/ 4089400 w 5164666"/>
                <a:gd name="connsiteY2-216" fmla="*/ 2745740 h 2745740"/>
                <a:gd name="connsiteX3-217" fmla="*/ 2968111 w 5164666"/>
                <a:gd name="connsiteY3-218" fmla="*/ 1978877 h 2745740"/>
                <a:gd name="connsiteX4-219" fmla="*/ 2227907 w 5164666"/>
                <a:gd name="connsiteY4-220" fmla="*/ 1170940 h 2745740"/>
                <a:gd name="connsiteX5-221" fmla="*/ 1490133 w 5164666"/>
                <a:gd name="connsiteY5-222" fmla="*/ 78740 h 2745740"/>
                <a:gd name="connsiteX6-223" fmla="*/ 1041400 w 5164666"/>
                <a:gd name="connsiteY6-224" fmla="*/ 87206 h 2745740"/>
                <a:gd name="connsiteX7-225" fmla="*/ 1388533 w 5164666"/>
                <a:gd name="connsiteY7-226" fmla="*/ 231140 h 2745740"/>
                <a:gd name="connsiteX8-227" fmla="*/ 1464733 w 5164666"/>
                <a:gd name="connsiteY8-228" fmla="*/ 900006 h 2745740"/>
                <a:gd name="connsiteX9-229" fmla="*/ 609600 w 5164666"/>
                <a:gd name="connsiteY9-230" fmla="*/ 493606 h 2745740"/>
                <a:gd name="connsiteX10-231" fmla="*/ 1371600 w 5164666"/>
                <a:gd name="connsiteY10-232" fmla="*/ 222673 h 2745740"/>
                <a:gd name="connsiteX11-233" fmla="*/ 1473200 w 5164666"/>
                <a:gd name="connsiteY11-234" fmla="*/ 112606 h 2745740"/>
                <a:gd name="connsiteX12-235" fmla="*/ 1447800 w 5164666"/>
                <a:gd name="connsiteY12-236" fmla="*/ 900006 h 2745740"/>
                <a:gd name="connsiteX13-237" fmla="*/ 254000 w 5164666"/>
                <a:gd name="connsiteY13-238" fmla="*/ 1018540 h 2745740"/>
                <a:gd name="connsiteX14-239" fmla="*/ 1896533 w 5164666"/>
                <a:gd name="connsiteY14-240" fmla="*/ 2728806 h 2745740"/>
                <a:gd name="connsiteX15-241" fmla="*/ 50800 w 5164666"/>
                <a:gd name="connsiteY15-242" fmla="*/ 2627206 h 2745740"/>
                <a:gd name="connsiteX16-243" fmla="*/ 855133 w 5164666"/>
                <a:gd name="connsiteY16-244" fmla="*/ 1662006 h 2745740"/>
                <a:gd name="connsiteX17-245" fmla="*/ 2230423 w 5164666"/>
                <a:gd name="connsiteY17-246" fmla="*/ 1167922 h 2745740"/>
                <a:gd name="connsiteX18-247" fmla="*/ 1439333 w 5164666"/>
                <a:gd name="connsiteY18-248" fmla="*/ 883073 h 2745740"/>
                <a:gd name="connsiteX19-249" fmla="*/ 872066 w 5164666"/>
                <a:gd name="connsiteY19-250" fmla="*/ 1636606 h 2745740"/>
                <a:gd name="connsiteX20-251" fmla="*/ 0 w 5164666"/>
                <a:gd name="connsiteY20-252" fmla="*/ 1789006 h 2745740"/>
                <a:gd name="connsiteX0-253" fmla="*/ 5164666 w 5164666"/>
                <a:gd name="connsiteY0-254" fmla="*/ 1017538 h 2668538"/>
                <a:gd name="connsiteX1-255" fmla="*/ 4292600 w 5164666"/>
                <a:gd name="connsiteY1-256" fmla="*/ 1178404 h 2668538"/>
                <a:gd name="connsiteX2-257" fmla="*/ 4089400 w 5164666"/>
                <a:gd name="connsiteY2-258" fmla="*/ 2668538 h 2668538"/>
                <a:gd name="connsiteX3-259" fmla="*/ 2968111 w 5164666"/>
                <a:gd name="connsiteY3-260" fmla="*/ 1901675 h 2668538"/>
                <a:gd name="connsiteX4-261" fmla="*/ 2227907 w 5164666"/>
                <a:gd name="connsiteY4-262" fmla="*/ 1093738 h 2668538"/>
                <a:gd name="connsiteX5-263" fmla="*/ 1490133 w 5164666"/>
                <a:gd name="connsiteY5-264" fmla="*/ 1538 h 2668538"/>
                <a:gd name="connsiteX6-265" fmla="*/ 1041400 w 5164666"/>
                <a:gd name="connsiteY6-266" fmla="*/ 10004 h 2668538"/>
                <a:gd name="connsiteX7-267" fmla="*/ 1388533 w 5164666"/>
                <a:gd name="connsiteY7-268" fmla="*/ 153938 h 2668538"/>
                <a:gd name="connsiteX8-269" fmla="*/ 1464733 w 5164666"/>
                <a:gd name="connsiteY8-270" fmla="*/ 822804 h 2668538"/>
                <a:gd name="connsiteX9-271" fmla="*/ 609600 w 5164666"/>
                <a:gd name="connsiteY9-272" fmla="*/ 416404 h 2668538"/>
                <a:gd name="connsiteX10-273" fmla="*/ 1371600 w 5164666"/>
                <a:gd name="connsiteY10-274" fmla="*/ 145471 h 2668538"/>
                <a:gd name="connsiteX11-275" fmla="*/ 1473200 w 5164666"/>
                <a:gd name="connsiteY11-276" fmla="*/ 35404 h 2668538"/>
                <a:gd name="connsiteX12-277" fmla="*/ 1447800 w 5164666"/>
                <a:gd name="connsiteY12-278" fmla="*/ 822804 h 2668538"/>
                <a:gd name="connsiteX13-279" fmla="*/ 254000 w 5164666"/>
                <a:gd name="connsiteY13-280" fmla="*/ 941338 h 2668538"/>
                <a:gd name="connsiteX14-281" fmla="*/ 1896533 w 5164666"/>
                <a:gd name="connsiteY14-282" fmla="*/ 2651604 h 2668538"/>
                <a:gd name="connsiteX15-283" fmla="*/ 50800 w 5164666"/>
                <a:gd name="connsiteY15-284" fmla="*/ 2550004 h 2668538"/>
                <a:gd name="connsiteX16-285" fmla="*/ 855133 w 5164666"/>
                <a:gd name="connsiteY16-286" fmla="*/ 1584804 h 2668538"/>
                <a:gd name="connsiteX17-287" fmla="*/ 2230423 w 5164666"/>
                <a:gd name="connsiteY17-288" fmla="*/ 1090720 h 2668538"/>
                <a:gd name="connsiteX18-289" fmla="*/ 1439333 w 5164666"/>
                <a:gd name="connsiteY18-290" fmla="*/ 805871 h 2668538"/>
                <a:gd name="connsiteX19-291" fmla="*/ 872066 w 5164666"/>
                <a:gd name="connsiteY19-292" fmla="*/ 1559404 h 2668538"/>
                <a:gd name="connsiteX20-293" fmla="*/ 0 w 5164666"/>
                <a:gd name="connsiteY20-294" fmla="*/ 1711804 h 2668538"/>
                <a:gd name="connsiteX0-295" fmla="*/ 5164666 w 5164666"/>
                <a:gd name="connsiteY0-296" fmla="*/ 1017538 h 2668538"/>
                <a:gd name="connsiteX1-297" fmla="*/ 4292600 w 5164666"/>
                <a:gd name="connsiteY1-298" fmla="*/ 1178404 h 2668538"/>
                <a:gd name="connsiteX2-299" fmla="*/ 4089400 w 5164666"/>
                <a:gd name="connsiteY2-300" fmla="*/ 2668538 h 2668538"/>
                <a:gd name="connsiteX3-301" fmla="*/ 2968111 w 5164666"/>
                <a:gd name="connsiteY3-302" fmla="*/ 1901675 h 2668538"/>
                <a:gd name="connsiteX4-303" fmla="*/ 2227907 w 5164666"/>
                <a:gd name="connsiteY4-304" fmla="*/ 1093738 h 2668538"/>
                <a:gd name="connsiteX5-305" fmla="*/ 1490133 w 5164666"/>
                <a:gd name="connsiteY5-306" fmla="*/ 1538 h 2668538"/>
                <a:gd name="connsiteX6-307" fmla="*/ 1041400 w 5164666"/>
                <a:gd name="connsiteY6-308" fmla="*/ 10004 h 2668538"/>
                <a:gd name="connsiteX7-309" fmla="*/ 1370426 w 5164666"/>
                <a:gd name="connsiteY7-310" fmla="*/ 144885 h 2668538"/>
                <a:gd name="connsiteX8-311" fmla="*/ 1464733 w 5164666"/>
                <a:gd name="connsiteY8-312" fmla="*/ 822804 h 2668538"/>
                <a:gd name="connsiteX9-313" fmla="*/ 609600 w 5164666"/>
                <a:gd name="connsiteY9-314" fmla="*/ 416404 h 2668538"/>
                <a:gd name="connsiteX10-315" fmla="*/ 1371600 w 5164666"/>
                <a:gd name="connsiteY10-316" fmla="*/ 145471 h 2668538"/>
                <a:gd name="connsiteX11-317" fmla="*/ 1473200 w 5164666"/>
                <a:gd name="connsiteY11-318" fmla="*/ 35404 h 2668538"/>
                <a:gd name="connsiteX12-319" fmla="*/ 1447800 w 5164666"/>
                <a:gd name="connsiteY12-320" fmla="*/ 822804 h 2668538"/>
                <a:gd name="connsiteX13-321" fmla="*/ 254000 w 5164666"/>
                <a:gd name="connsiteY13-322" fmla="*/ 941338 h 2668538"/>
                <a:gd name="connsiteX14-323" fmla="*/ 1896533 w 5164666"/>
                <a:gd name="connsiteY14-324" fmla="*/ 2651604 h 2668538"/>
                <a:gd name="connsiteX15-325" fmla="*/ 50800 w 5164666"/>
                <a:gd name="connsiteY15-326" fmla="*/ 2550004 h 2668538"/>
                <a:gd name="connsiteX16-327" fmla="*/ 855133 w 5164666"/>
                <a:gd name="connsiteY16-328" fmla="*/ 1584804 h 2668538"/>
                <a:gd name="connsiteX17-329" fmla="*/ 2230423 w 5164666"/>
                <a:gd name="connsiteY17-330" fmla="*/ 1090720 h 2668538"/>
                <a:gd name="connsiteX18-331" fmla="*/ 1439333 w 5164666"/>
                <a:gd name="connsiteY18-332" fmla="*/ 805871 h 2668538"/>
                <a:gd name="connsiteX19-333" fmla="*/ 872066 w 5164666"/>
                <a:gd name="connsiteY19-334" fmla="*/ 1559404 h 2668538"/>
                <a:gd name="connsiteX20-335" fmla="*/ 0 w 5164666"/>
                <a:gd name="connsiteY20-336" fmla="*/ 1711804 h 2668538"/>
                <a:gd name="connsiteX0-337" fmla="*/ 5164666 w 5164666"/>
                <a:gd name="connsiteY0-338" fmla="*/ 1017538 h 2668538"/>
                <a:gd name="connsiteX1-339" fmla="*/ 4292600 w 5164666"/>
                <a:gd name="connsiteY1-340" fmla="*/ 1178404 h 2668538"/>
                <a:gd name="connsiteX2-341" fmla="*/ 4089400 w 5164666"/>
                <a:gd name="connsiteY2-342" fmla="*/ 2668538 h 2668538"/>
                <a:gd name="connsiteX3-343" fmla="*/ 2968111 w 5164666"/>
                <a:gd name="connsiteY3-344" fmla="*/ 1901675 h 2668538"/>
                <a:gd name="connsiteX4-345" fmla="*/ 2227907 w 5164666"/>
                <a:gd name="connsiteY4-346" fmla="*/ 1093738 h 2668538"/>
                <a:gd name="connsiteX5-347" fmla="*/ 1490133 w 5164666"/>
                <a:gd name="connsiteY5-348" fmla="*/ 1538 h 2668538"/>
                <a:gd name="connsiteX6-349" fmla="*/ 1041400 w 5164666"/>
                <a:gd name="connsiteY6-350" fmla="*/ 10004 h 2668538"/>
                <a:gd name="connsiteX7-351" fmla="*/ 1370426 w 5164666"/>
                <a:gd name="connsiteY7-352" fmla="*/ 144885 h 2668538"/>
                <a:gd name="connsiteX8-353" fmla="*/ 1443609 w 5164666"/>
                <a:gd name="connsiteY8-354" fmla="*/ 798662 h 2668538"/>
                <a:gd name="connsiteX9-355" fmla="*/ 609600 w 5164666"/>
                <a:gd name="connsiteY9-356" fmla="*/ 416404 h 2668538"/>
                <a:gd name="connsiteX10-357" fmla="*/ 1371600 w 5164666"/>
                <a:gd name="connsiteY10-358" fmla="*/ 145471 h 2668538"/>
                <a:gd name="connsiteX11-359" fmla="*/ 1473200 w 5164666"/>
                <a:gd name="connsiteY11-360" fmla="*/ 35404 h 2668538"/>
                <a:gd name="connsiteX12-361" fmla="*/ 1447800 w 5164666"/>
                <a:gd name="connsiteY12-362" fmla="*/ 822804 h 2668538"/>
                <a:gd name="connsiteX13-363" fmla="*/ 254000 w 5164666"/>
                <a:gd name="connsiteY13-364" fmla="*/ 941338 h 2668538"/>
                <a:gd name="connsiteX14-365" fmla="*/ 1896533 w 5164666"/>
                <a:gd name="connsiteY14-366" fmla="*/ 2651604 h 2668538"/>
                <a:gd name="connsiteX15-367" fmla="*/ 50800 w 5164666"/>
                <a:gd name="connsiteY15-368" fmla="*/ 2550004 h 2668538"/>
                <a:gd name="connsiteX16-369" fmla="*/ 855133 w 5164666"/>
                <a:gd name="connsiteY16-370" fmla="*/ 1584804 h 2668538"/>
                <a:gd name="connsiteX17-371" fmla="*/ 2230423 w 5164666"/>
                <a:gd name="connsiteY17-372" fmla="*/ 1090720 h 2668538"/>
                <a:gd name="connsiteX18-373" fmla="*/ 1439333 w 5164666"/>
                <a:gd name="connsiteY18-374" fmla="*/ 805871 h 2668538"/>
                <a:gd name="connsiteX19-375" fmla="*/ 872066 w 5164666"/>
                <a:gd name="connsiteY19-376" fmla="*/ 1559404 h 2668538"/>
                <a:gd name="connsiteX20-377" fmla="*/ 0 w 5164666"/>
                <a:gd name="connsiteY20-378" fmla="*/ 1711804 h 2668538"/>
                <a:gd name="connsiteX0-379" fmla="*/ 5164666 w 5164666"/>
                <a:gd name="connsiteY0-380" fmla="*/ 1017538 h 2668538"/>
                <a:gd name="connsiteX1-381" fmla="*/ 4292600 w 5164666"/>
                <a:gd name="connsiteY1-382" fmla="*/ 1178404 h 2668538"/>
                <a:gd name="connsiteX2-383" fmla="*/ 4089400 w 5164666"/>
                <a:gd name="connsiteY2-384" fmla="*/ 2668538 h 2668538"/>
                <a:gd name="connsiteX3-385" fmla="*/ 2968111 w 5164666"/>
                <a:gd name="connsiteY3-386" fmla="*/ 1901675 h 2668538"/>
                <a:gd name="connsiteX4-387" fmla="*/ 2227907 w 5164666"/>
                <a:gd name="connsiteY4-388" fmla="*/ 1093738 h 2668538"/>
                <a:gd name="connsiteX5-389" fmla="*/ 1490133 w 5164666"/>
                <a:gd name="connsiteY5-390" fmla="*/ 1538 h 2668538"/>
                <a:gd name="connsiteX6-391" fmla="*/ 1041400 w 5164666"/>
                <a:gd name="connsiteY6-392" fmla="*/ 10004 h 2668538"/>
                <a:gd name="connsiteX7-393" fmla="*/ 1370426 w 5164666"/>
                <a:gd name="connsiteY7-394" fmla="*/ 144885 h 2668538"/>
                <a:gd name="connsiteX8-395" fmla="*/ 1443609 w 5164666"/>
                <a:gd name="connsiteY8-396" fmla="*/ 798662 h 2668538"/>
                <a:gd name="connsiteX9-397" fmla="*/ 609600 w 5164666"/>
                <a:gd name="connsiteY9-398" fmla="*/ 416404 h 2668538"/>
                <a:gd name="connsiteX10-399" fmla="*/ 1371600 w 5164666"/>
                <a:gd name="connsiteY10-400" fmla="*/ 145471 h 2668538"/>
                <a:gd name="connsiteX11-401" fmla="*/ 1473200 w 5164666"/>
                <a:gd name="connsiteY11-402" fmla="*/ 35404 h 2668538"/>
                <a:gd name="connsiteX12-403" fmla="*/ 1435729 w 5164666"/>
                <a:gd name="connsiteY12-404" fmla="*/ 804697 h 2668538"/>
                <a:gd name="connsiteX13-405" fmla="*/ 254000 w 5164666"/>
                <a:gd name="connsiteY13-406" fmla="*/ 941338 h 2668538"/>
                <a:gd name="connsiteX14-407" fmla="*/ 1896533 w 5164666"/>
                <a:gd name="connsiteY14-408" fmla="*/ 2651604 h 2668538"/>
                <a:gd name="connsiteX15-409" fmla="*/ 50800 w 5164666"/>
                <a:gd name="connsiteY15-410" fmla="*/ 2550004 h 2668538"/>
                <a:gd name="connsiteX16-411" fmla="*/ 855133 w 5164666"/>
                <a:gd name="connsiteY16-412" fmla="*/ 1584804 h 2668538"/>
                <a:gd name="connsiteX17-413" fmla="*/ 2230423 w 5164666"/>
                <a:gd name="connsiteY17-414" fmla="*/ 1090720 h 2668538"/>
                <a:gd name="connsiteX18-415" fmla="*/ 1439333 w 5164666"/>
                <a:gd name="connsiteY18-416" fmla="*/ 805871 h 2668538"/>
                <a:gd name="connsiteX19-417" fmla="*/ 872066 w 5164666"/>
                <a:gd name="connsiteY19-418" fmla="*/ 1559404 h 2668538"/>
                <a:gd name="connsiteX20-419" fmla="*/ 0 w 5164666"/>
                <a:gd name="connsiteY20-420" fmla="*/ 1711804 h 2668538"/>
                <a:gd name="connsiteX0-421" fmla="*/ 5164666 w 5164666"/>
                <a:gd name="connsiteY0-422" fmla="*/ 1017538 h 2668538"/>
                <a:gd name="connsiteX1-423" fmla="*/ 4292600 w 5164666"/>
                <a:gd name="connsiteY1-424" fmla="*/ 1178404 h 2668538"/>
                <a:gd name="connsiteX2-425" fmla="*/ 4089400 w 5164666"/>
                <a:gd name="connsiteY2-426" fmla="*/ 2668538 h 2668538"/>
                <a:gd name="connsiteX3-427" fmla="*/ 2968111 w 5164666"/>
                <a:gd name="connsiteY3-428" fmla="*/ 1901675 h 2668538"/>
                <a:gd name="connsiteX4-429" fmla="*/ 2227907 w 5164666"/>
                <a:gd name="connsiteY4-430" fmla="*/ 1093738 h 2668538"/>
                <a:gd name="connsiteX5-431" fmla="*/ 1490133 w 5164666"/>
                <a:gd name="connsiteY5-432" fmla="*/ 1538 h 2668538"/>
                <a:gd name="connsiteX6-433" fmla="*/ 1041400 w 5164666"/>
                <a:gd name="connsiteY6-434" fmla="*/ 10004 h 2668538"/>
                <a:gd name="connsiteX7-435" fmla="*/ 1370426 w 5164666"/>
                <a:gd name="connsiteY7-436" fmla="*/ 144885 h 2668538"/>
                <a:gd name="connsiteX8-437" fmla="*/ 1443609 w 5164666"/>
                <a:gd name="connsiteY8-438" fmla="*/ 798662 h 2668538"/>
                <a:gd name="connsiteX9-439" fmla="*/ 609600 w 5164666"/>
                <a:gd name="connsiteY9-440" fmla="*/ 416404 h 2668538"/>
                <a:gd name="connsiteX10-441" fmla="*/ 1371600 w 5164666"/>
                <a:gd name="connsiteY10-442" fmla="*/ 145471 h 2668538"/>
                <a:gd name="connsiteX11-443" fmla="*/ 1473200 w 5164666"/>
                <a:gd name="connsiteY11-444" fmla="*/ 35404 h 2668538"/>
                <a:gd name="connsiteX12-445" fmla="*/ 1435729 w 5164666"/>
                <a:gd name="connsiteY12-446" fmla="*/ 804697 h 2668538"/>
                <a:gd name="connsiteX13-447" fmla="*/ 254000 w 5164666"/>
                <a:gd name="connsiteY13-448" fmla="*/ 941338 h 2668538"/>
                <a:gd name="connsiteX14-449" fmla="*/ 1896533 w 5164666"/>
                <a:gd name="connsiteY14-450" fmla="*/ 2651604 h 2668538"/>
                <a:gd name="connsiteX15-451" fmla="*/ 50800 w 5164666"/>
                <a:gd name="connsiteY15-452" fmla="*/ 2550004 h 2668538"/>
                <a:gd name="connsiteX16-453" fmla="*/ 855133 w 5164666"/>
                <a:gd name="connsiteY16-454" fmla="*/ 1584804 h 2668538"/>
                <a:gd name="connsiteX17-455" fmla="*/ 2230423 w 5164666"/>
                <a:gd name="connsiteY17-456" fmla="*/ 1090720 h 2668538"/>
                <a:gd name="connsiteX18-457" fmla="*/ 1719991 w 5164666"/>
                <a:gd name="connsiteY18-458" fmla="*/ 980905 h 2668538"/>
                <a:gd name="connsiteX19-459" fmla="*/ 872066 w 5164666"/>
                <a:gd name="connsiteY19-460" fmla="*/ 1559404 h 2668538"/>
                <a:gd name="connsiteX20-461" fmla="*/ 0 w 5164666"/>
                <a:gd name="connsiteY20-462" fmla="*/ 1711804 h 2668538"/>
                <a:gd name="connsiteX0-463" fmla="*/ 5164666 w 5164666"/>
                <a:gd name="connsiteY0-464" fmla="*/ 1017538 h 2668538"/>
                <a:gd name="connsiteX1-465" fmla="*/ 4292600 w 5164666"/>
                <a:gd name="connsiteY1-466" fmla="*/ 1178404 h 2668538"/>
                <a:gd name="connsiteX2-467" fmla="*/ 4089400 w 5164666"/>
                <a:gd name="connsiteY2-468" fmla="*/ 2668538 h 2668538"/>
                <a:gd name="connsiteX3-469" fmla="*/ 2968111 w 5164666"/>
                <a:gd name="connsiteY3-470" fmla="*/ 1901675 h 2668538"/>
                <a:gd name="connsiteX4-471" fmla="*/ 2227907 w 5164666"/>
                <a:gd name="connsiteY4-472" fmla="*/ 1093738 h 2668538"/>
                <a:gd name="connsiteX5-473" fmla="*/ 1490133 w 5164666"/>
                <a:gd name="connsiteY5-474" fmla="*/ 1538 h 2668538"/>
                <a:gd name="connsiteX6-475" fmla="*/ 1041400 w 5164666"/>
                <a:gd name="connsiteY6-476" fmla="*/ 10004 h 2668538"/>
                <a:gd name="connsiteX7-477" fmla="*/ 1370426 w 5164666"/>
                <a:gd name="connsiteY7-478" fmla="*/ 144885 h 2668538"/>
                <a:gd name="connsiteX8-479" fmla="*/ 1443609 w 5164666"/>
                <a:gd name="connsiteY8-480" fmla="*/ 798662 h 2668538"/>
                <a:gd name="connsiteX9-481" fmla="*/ 609600 w 5164666"/>
                <a:gd name="connsiteY9-482" fmla="*/ 416404 h 2668538"/>
                <a:gd name="connsiteX10-483" fmla="*/ 1371600 w 5164666"/>
                <a:gd name="connsiteY10-484" fmla="*/ 145471 h 2668538"/>
                <a:gd name="connsiteX11-485" fmla="*/ 1473200 w 5164666"/>
                <a:gd name="connsiteY11-486" fmla="*/ 35404 h 2668538"/>
                <a:gd name="connsiteX12-487" fmla="*/ 1333123 w 5164666"/>
                <a:gd name="connsiteY12-488" fmla="*/ 922392 h 2668538"/>
                <a:gd name="connsiteX13-489" fmla="*/ 254000 w 5164666"/>
                <a:gd name="connsiteY13-490" fmla="*/ 941338 h 2668538"/>
                <a:gd name="connsiteX14-491" fmla="*/ 1896533 w 5164666"/>
                <a:gd name="connsiteY14-492" fmla="*/ 2651604 h 2668538"/>
                <a:gd name="connsiteX15-493" fmla="*/ 50800 w 5164666"/>
                <a:gd name="connsiteY15-494" fmla="*/ 2550004 h 2668538"/>
                <a:gd name="connsiteX16-495" fmla="*/ 855133 w 5164666"/>
                <a:gd name="connsiteY16-496" fmla="*/ 1584804 h 2668538"/>
                <a:gd name="connsiteX17-497" fmla="*/ 2230423 w 5164666"/>
                <a:gd name="connsiteY17-498" fmla="*/ 1090720 h 2668538"/>
                <a:gd name="connsiteX18-499" fmla="*/ 1719991 w 5164666"/>
                <a:gd name="connsiteY18-500" fmla="*/ 980905 h 2668538"/>
                <a:gd name="connsiteX19-501" fmla="*/ 872066 w 5164666"/>
                <a:gd name="connsiteY19-502" fmla="*/ 1559404 h 2668538"/>
                <a:gd name="connsiteX20-503" fmla="*/ 0 w 5164666"/>
                <a:gd name="connsiteY20-504" fmla="*/ 1711804 h 2668538"/>
                <a:gd name="connsiteX0-505" fmla="*/ 5164666 w 5164666"/>
                <a:gd name="connsiteY0-506" fmla="*/ 1017538 h 2668538"/>
                <a:gd name="connsiteX1-507" fmla="*/ 4292600 w 5164666"/>
                <a:gd name="connsiteY1-508" fmla="*/ 1178404 h 2668538"/>
                <a:gd name="connsiteX2-509" fmla="*/ 4089400 w 5164666"/>
                <a:gd name="connsiteY2-510" fmla="*/ 2668538 h 2668538"/>
                <a:gd name="connsiteX3-511" fmla="*/ 2968111 w 5164666"/>
                <a:gd name="connsiteY3-512" fmla="*/ 1901675 h 2668538"/>
                <a:gd name="connsiteX4-513" fmla="*/ 2227907 w 5164666"/>
                <a:gd name="connsiteY4-514" fmla="*/ 1093738 h 2668538"/>
                <a:gd name="connsiteX5-515" fmla="*/ 1490133 w 5164666"/>
                <a:gd name="connsiteY5-516" fmla="*/ 1538 h 2668538"/>
                <a:gd name="connsiteX6-517" fmla="*/ 1041400 w 5164666"/>
                <a:gd name="connsiteY6-518" fmla="*/ 10004 h 2668538"/>
                <a:gd name="connsiteX7-519" fmla="*/ 1370426 w 5164666"/>
                <a:gd name="connsiteY7-520" fmla="*/ 144885 h 2668538"/>
                <a:gd name="connsiteX8-521" fmla="*/ 1458698 w 5164666"/>
                <a:gd name="connsiteY8-522" fmla="*/ 801680 h 2668538"/>
                <a:gd name="connsiteX9-523" fmla="*/ 609600 w 5164666"/>
                <a:gd name="connsiteY9-524" fmla="*/ 416404 h 2668538"/>
                <a:gd name="connsiteX10-525" fmla="*/ 1371600 w 5164666"/>
                <a:gd name="connsiteY10-526" fmla="*/ 145471 h 2668538"/>
                <a:gd name="connsiteX11-527" fmla="*/ 1473200 w 5164666"/>
                <a:gd name="connsiteY11-528" fmla="*/ 35404 h 2668538"/>
                <a:gd name="connsiteX12-529" fmla="*/ 1333123 w 5164666"/>
                <a:gd name="connsiteY12-530" fmla="*/ 922392 h 2668538"/>
                <a:gd name="connsiteX13-531" fmla="*/ 254000 w 5164666"/>
                <a:gd name="connsiteY13-532" fmla="*/ 941338 h 2668538"/>
                <a:gd name="connsiteX14-533" fmla="*/ 1896533 w 5164666"/>
                <a:gd name="connsiteY14-534" fmla="*/ 2651604 h 2668538"/>
                <a:gd name="connsiteX15-535" fmla="*/ 50800 w 5164666"/>
                <a:gd name="connsiteY15-536" fmla="*/ 2550004 h 2668538"/>
                <a:gd name="connsiteX16-537" fmla="*/ 855133 w 5164666"/>
                <a:gd name="connsiteY16-538" fmla="*/ 1584804 h 2668538"/>
                <a:gd name="connsiteX17-539" fmla="*/ 2230423 w 5164666"/>
                <a:gd name="connsiteY17-540" fmla="*/ 1090720 h 2668538"/>
                <a:gd name="connsiteX18-541" fmla="*/ 1719991 w 5164666"/>
                <a:gd name="connsiteY18-542" fmla="*/ 980905 h 2668538"/>
                <a:gd name="connsiteX19-543" fmla="*/ 872066 w 5164666"/>
                <a:gd name="connsiteY19-544" fmla="*/ 1559404 h 2668538"/>
                <a:gd name="connsiteX20-545" fmla="*/ 0 w 5164666"/>
                <a:gd name="connsiteY20-546" fmla="*/ 1711804 h 2668538"/>
                <a:gd name="connsiteX0-547" fmla="*/ 5164666 w 5164666"/>
                <a:gd name="connsiteY0-548" fmla="*/ 1017538 h 2668538"/>
                <a:gd name="connsiteX1-549" fmla="*/ 4292600 w 5164666"/>
                <a:gd name="connsiteY1-550" fmla="*/ 1178404 h 2668538"/>
                <a:gd name="connsiteX2-551" fmla="*/ 4089400 w 5164666"/>
                <a:gd name="connsiteY2-552" fmla="*/ 2668538 h 2668538"/>
                <a:gd name="connsiteX3-553" fmla="*/ 2968111 w 5164666"/>
                <a:gd name="connsiteY3-554" fmla="*/ 1901675 h 2668538"/>
                <a:gd name="connsiteX4-555" fmla="*/ 2227907 w 5164666"/>
                <a:gd name="connsiteY4-556" fmla="*/ 1093738 h 2668538"/>
                <a:gd name="connsiteX5-557" fmla="*/ 1490133 w 5164666"/>
                <a:gd name="connsiteY5-558" fmla="*/ 1538 h 2668538"/>
                <a:gd name="connsiteX6-559" fmla="*/ 1041400 w 5164666"/>
                <a:gd name="connsiteY6-560" fmla="*/ 10004 h 2668538"/>
                <a:gd name="connsiteX7-561" fmla="*/ 1370426 w 5164666"/>
                <a:gd name="connsiteY7-562" fmla="*/ 144885 h 2668538"/>
                <a:gd name="connsiteX8-563" fmla="*/ 1458698 w 5164666"/>
                <a:gd name="connsiteY8-564" fmla="*/ 801680 h 2668538"/>
                <a:gd name="connsiteX9-565" fmla="*/ 609600 w 5164666"/>
                <a:gd name="connsiteY9-566" fmla="*/ 416404 h 2668538"/>
                <a:gd name="connsiteX10-567" fmla="*/ 1371600 w 5164666"/>
                <a:gd name="connsiteY10-568" fmla="*/ 145471 h 2668538"/>
                <a:gd name="connsiteX11-569" fmla="*/ 1473200 w 5164666"/>
                <a:gd name="connsiteY11-570" fmla="*/ 35404 h 2668538"/>
                <a:gd name="connsiteX12-571" fmla="*/ 1456854 w 5164666"/>
                <a:gd name="connsiteY12-572" fmla="*/ 801679 h 2668538"/>
                <a:gd name="connsiteX13-573" fmla="*/ 254000 w 5164666"/>
                <a:gd name="connsiteY13-574" fmla="*/ 941338 h 2668538"/>
                <a:gd name="connsiteX14-575" fmla="*/ 1896533 w 5164666"/>
                <a:gd name="connsiteY14-576" fmla="*/ 2651604 h 2668538"/>
                <a:gd name="connsiteX15-577" fmla="*/ 50800 w 5164666"/>
                <a:gd name="connsiteY15-578" fmla="*/ 2550004 h 2668538"/>
                <a:gd name="connsiteX16-579" fmla="*/ 855133 w 5164666"/>
                <a:gd name="connsiteY16-580" fmla="*/ 1584804 h 2668538"/>
                <a:gd name="connsiteX17-581" fmla="*/ 2230423 w 5164666"/>
                <a:gd name="connsiteY17-582" fmla="*/ 1090720 h 2668538"/>
                <a:gd name="connsiteX18-583" fmla="*/ 1719991 w 5164666"/>
                <a:gd name="connsiteY18-584" fmla="*/ 980905 h 2668538"/>
                <a:gd name="connsiteX19-585" fmla="*/ 872066 w 5164666"/>
                <a:gd name="connsiteY19-586" fmla="*/ 1559404 h 2668538"/>
                <a:gd name="connsiteX20-587" fmla="*/ 0 w 5164666"/>
                <a:gd name="connsiteY20-588" fmla="*/ 1711804 h 2668538"/>
                <a:gd name="connsiteX0-589" fmla="*/ 5164666 w 5164666"/>
                <a:gd name="connsiteY0-590" fmla="*/ 1017538 h 2668538"/>
                <a:gd name="connsiteX1-591" fmla="*/ 4292600 w 5164666"/>
                <a:gd name="connsiteY1-592" fmla="*/ 1178404 h 2668538"/>
                <a:gd name="connsiteX2-593" fmla="*/ 4089400 w 5164666"/>
                <a:gd name="connsiteY2-594" fmla="*/ 2668538 h 2668538"/>
                <a:gd name="connsiteX3-595" fmla="*/ 2968111 w 5164666"/>
                <a:gd name="connsiteY3-596" fmla="*/ 1901675 h 2668538"/>
                <a:gd name="connsiteX4-597" fmla="*/ 2227907 w 5164666"/>
                <a:gd name="connsiteY4-598" fmla="*/ 1093738 h 2668538"/>
                <a:gd name="connsiteX5-599" fmla="*/ 1490133 w 5164666"/>
                <a:gd name="connsiteY5-600" fmla="*/ 1538 h 2668538"/>
                <a:gd name="connsiteX6-601" fmla="*/ 1041400 w 5164666"/>
                <a:gd name="connsiteY6-602" fmla="*/ 10004 h 2668538"/>
                <a:gd name="connsiteX7-603" fmla="*/ 1370426 w 5164666"/>
                <a:gd name="connsiteY7-604" fmla="*/ 144885 h 2668538"/>
                <a:gd name="connsiteX8-605" fmla="*/ 1458698 w 5164666"/>
                <a:gd name="connsiteY8-606" fmla="*/ 801680 h 2668538"/>
                <a:gd name="connsiteX9-607" fmla="*/ 609600 w 5164666"/>
                <a:gd name="connsiteY9-608" fmla="*/ 416404 h 2668538"/>
                <a:gd name="connsiteX10-609" fmla="*/ 1371600 w 5164666"/>
                <a:gd name="connsiteY10-610" fmla="*/ 145471 h 2668538"/>
                <a:gd name="connsiteX11-611" fmla="*/ 1473200 w 5164666"/>
                <a:gd name="connsiteY11-612" fmla="*/ 35404 h 2668538"/>
                <a:gd name="connsiteX12-613" fmla="*/ 1456854 w 5164666"/>
                <a:gd name="connsiteY12-614" fmla="*/ 801679 h 2668538"/>
                <a:gd name="connsiteX13-615" fmla="*/ 254000 w 5164666"/>
                <a:gd name="connsiteY13-616" fmla="*/ 941338 h 2668538"/>
                <a:gd name="connsiteX14-617" fmla="*/ 1896533 w 5164666"/>
                <a:gd name="connsiteY14-618" fmla="*/ 2651604 h 2668538"/>
                <a:gd name="connsiteX15-619" fmla="*/ 50800 w 5164666"/>
                <a:gd name="connsiteY15-620" fmla="*/ 2550004 h 2668538"/>
                <a:gd name="connsiteX16-621" fmla="*/ 855133 w 5164666"/>
                <a:gd name="connsiteY16-622" fmla="*/ 1584804 h 2668538"/>
                <a:gd name="connsiteX17-623" fmla="*/ 2230423 w 5164666"/>
                <a:gd name="connsiteY17-624" fmla="*/ 1090720 h 2668538"/>
                <a:gd name="connsiteX18-625" fmla="*/ 1454423 w 5164666"/>
                <a:gd name="connsiteY18-626" fmla="*/ 805872 h 2668538"/>
                <a:gd name="connsiteX19-627" fmla="*/ 872066 w 5164666"/>
                <a:gd name="connsiteY19-628" fmla="*/ 1559404 h 2668538"/>
                <a:gd name="connsiteX20-629" fmla="*/ 0 w 5164666"/>
                <a:gd name="connsiteY20-630" fmla="*/ 1711804 h 2668538"/>
                <a:gd name="connsiteX0-631" fmla="*/ 5164666 w 5164666"/>
                <a:gd name="connsiteY0-632" fmla="*/ 1017538 h 2668538"/>
                <a:gd name="connsiteX1-633" fmla="*/ 4292600 w 5164666"/>
                <a:gd name="connsiteY1-634" fmla="*/ 1178404 h 2668538"/>
                <a:gd name="connsiteX2-635" fmla="*/ 4089400 w 5164666"/>
                <a:gd name="connsiteY2-636" fmla="*/ 2668538 h 2668538"/>
                <a:gd name="connsiteX3-637" fmla="*/ 2968111 w 5164666"/>
                <a:gd name="connsiteY3-638" fmla="*/ 1901675 h 2668538"/>
                <a:gd name="connsiteX4-639" fmla="*/ 2227907 w 5164666"/>
                <a:gd name="connsiteY4-640" fmla="*/ 1093738 h 2668538"/>
                <a:gd name="connsiteX5-641" fmla="*/ 1490133 w 5164666"/>
                <a:gd name="connsiteY5-642" fmla="*/ 1538 h 2668538"/>
                <a:gd name="connsiteX6-643" fmla="*/ 1041400 w 5164666"/>
                <a:gd name="connsiteY6-644" fmla="*/ 10004 h 2668538"/>
                <a:gd name="connsiteX7-645" fmla="*/ 1370426 w 5164666"/>
                <a:gd name="connsiteY7-646" fmla="*/ 144885 h 2668538"/>
                <a:gd name="connsiteX8-647" fmla="*/ 1458698 w 5164666"/>
                <a:gd name="connsiteY8-648" fmla="*/ 801680 h 2668538"/>
                <a:gd name="connsiteX9-649" fmla="*/ 609600 w 5164666"/>
                <a:gd name="connsiteY9-650" fmla="*/ 416404 h 2668538"/>
                <a:gd name="connsiteX10-651" fmla="*/ 1371600 w 5164666"/>
                <a:gd name="connsiteY10-652" fmla="*/ 145471 h 2668538"/>
                <a:gd name="connsiteX11-653" fmla="*/ 1473200 w 5164666"/>
                <a:gd name="connsiteY11-654" fmla="*/ 35404 h 2668538"/>
                <a:gd name="connsiteX12-655" fmla="*/ 1456854 w 5164666"/>
                <a:gd name="connsiteY12-656" fmla="*/ 801679 h 2668538"/>
                <a:gd name="connsiteX13-657" fmla="*/ 254000 w 5164666"/>
                <a:gd name="connsiteY13-658" fmla="*/ 941338 h 2668538"/>
                <a:gd name="connsiteX14-659" fmla="*/ 1896533 w 5164666"/>
                <a:gd name="connsiteY14-660" fmla="*/ 2651604 h 2668538"/>
                <a:gd name="connsiteX15-661" fmla="*/ 50800 w 5164666"/>
                <a:gd name="connsiteY15-662" fmla="*/ 2550004 h 2668538"/>
                <a:gd name="connsiteX16-663" fmla="*/ 855133 w 5164666"/>
                <a:gd name="connsiteY16-664" fmla="*/ 1584804 h 2668538"/>
                <a:gd name="connsiteX17-665" fmla="*/ 2230423 w 5164666"/>
                <a:gd name="connsiteY17-666" fmla="*/ 1090720 h 2668538"/>
                <a:gd name="connsiteX18-667" fmla="*/ 1457441 w 5164666"/>
                <a:gd name="connsiteY18-668" fmla="*/ 796819 h 2668538"/>
                <a:gd name="connsiteX19-669" fmla="*/ 872066 w 5164666"/>
                <a:gd name="connsiteY19-670" fmla="*/ 1559404 h 2668538"/>
                <a:gd name="connsiteX20-671" fmla="*/ 0 w 5164666"/>
                <a:gd name="connsiteY20-672" fmla="*/ 1711804 h 2668538"/>
                <a:gd name="connsiteX0-673" fmla="*/ 5164666 w 5164666"/>
                <a:gd name="connsiteY0-674" fmla="*/ 1017538 h 2668538"/>
                <a:gd name="connsiteX1-675" fmla="*/ 4292600 w 5164666"/>
                <a:gd name="connsiteY1-676" fmla="*/ 1178404 h 2668538"/>
                <a:gd name="connsiteX2-677" fmla="*/ 4089400 w 5164666"/>
                <a:gd name="connsiteY2-678" fmla="*/ 2668538 h 2668538"/>
                <a:gd name="connsiteX3-679" fmla="*/ 2968111 w 5164666"/>
                <a:gd name="connsiteY3-680" fmla="*/ 1901675 h 2668538"/>
                <a:gd name="connsiteX4-681" fmla="*/ 2227907 w 5164666"/>
                <a:gd name="connsiteY4-682" fmla="*/ 1093738 h 2668538"/>
                <a:gd name="connsiteX5-683" fmla="*/ 1490133 w 5164666"/>
                <a:gd name="connsiteY5-684" fmla="*/ 1538 h 2668538"/>
                <a:gd name="connsiteX6-685" fmla="*/ 1041400 w 5164666"/>
                <a:gd name="connsiteY6-686" fmla="*/ 10004 h 2668538"/>
                <a:gd name="connsiteX7-687" fmla="*/ 1370426 w 5164666"/>
                <a:gd name="connsiteY7-688" fmla="*/ 144885 h 2668538"/>
                <a:gd name="connsiteX8-689" fmla="*/ 1458698 w 5164666"/>
                <a:gd name="connsiteY8-690" fmla="*/ 801680 h 2668538"/>
                <a:gd name="connsiteX9-691" fmla="*/ 609600 w 5164666"/>
                <a:gd name="connsiteY9-692" fmla="*/ 416404 h 2668538"/>
                <a:gd name="connsiteX10-693" fmla="*/ 1371600 w 5164666"/>
                <a:gd name="connsiteY10-694" fmla="*/ 145471 h 2668538"/>
                <a:gd name="connsiteX11-695" fmla="*/ 1473200 w 5164666"/>
                <a:gd name="connsiteY11-696" fmla="*/ 35404 h 2668538"/>
                <a:gd name="connsiteX12-697" fmla="*/ 1456854 w 5164666"/>
                <a:gd name="connsiteY12-698" fmla="*/ 801679 h 2668538"/>
                <a:gd name="connsiteX13-699" fmla="*/ 254000 w 5164666"/>
                <a:gd name="connsiteY13-700" fmla="*/ 941338 h 2668538"/>
                <a:gd name="connsiteX14-701" fmla="*/ 1896533 w 5164666"/>
                <a:gd name="connsiteY14-702" fmla="*/ 2651604 h 2668538"/>
                <a:gd name="connsiteX15-703" fmla="*/ 50800 w 5164666"/>
                <a:gd name="connsiteY15-704" fmla="*/ 2550004 h 2668538"/>
                <a:gd name="connsiteX16-705" fmla="*/ 855133 w 5164666"/>
                <a:gd name="connsiteY16-706" fmla="*/ 1584804 h 2668538"/>
                <a:gd name="connsiteX17-707" fmla="*/ 2230423 w 5164666"/>
                <a:gd name="connsiteY17-708" fmla="*/ 1090720 h 2668538"/>
                <a:gd name="connsiteX18-709" fmla="*/ 1499691 w 5164666"/>
                <a:gd name="connsiteY18-710" fmla="*/ 938657 h 2668538"/>
                <a:gd name="connsiteX19-711" fmla="*/ 872066 w 5164666"/>
                <a:gd name="connsiteY19-712" fmla="*/ 1559404 h 2668538"/>
                <a:gd name="connsiteX20-713" fmla="*/ 0 w 5164666"/>
                <a:gd name="connsiteY20-714" fmla="*/ 1711804 h 2668538"/>
                <a:gd name="connsiteX0-715" fmla="*/ 5164666 w 5164666"/>
                <a:gd name="connsiteY0-716" fmla="*/ 1017538 h 2668538"/>
                <a:gd name="connsiteX1-717" fmla="*/ 4292600 w 5164666"/>
                <a:gd name="connsiteY1-718" fmla="*/ 1178404 h 2668538"/>
                <a:gd name="connsiteX2-719" fmla="*/ 4089400 w 5164666"/>
                <a:gd name="connsiteY2-720" fmla="*/ 2668538 h 2668538"/>
                <a:gd name="connsiteX3-721" fmla="*/ 2968111 w 5164666"/>
                <a:gd name="connsiteY3-722" fmla="*/ 1901675 h 2668538"/>
                <a:gd name="connsiteX4-723" fmla="*/ 2227907 w 5164666"/>
                <a:gd name="connsiteY4-724" fmla="*/ 1093738 h 2668538"/>
                <a:gd name="connsiteX5-725" fmla="*/ 1490133 w 5164666"/>
                <a:gd name="connsiteY5-726" fmla="*/ 1538 h 2668538"/>
                <a:gd name="connsiteX6-727" fmla="*/ 1041400 w 5164666"/>
                <a:gd name="connsiteY6-728" fmla="*/ 10004 h 2668538"/>
                <a:gd name="connsiteX7-729" fmla="*/ 1370426 w 5164666"/>
                <a:gd name="connsiteY7-730" fmla="*/ 144885 h 2668538"/>
                <a:gd name="connsiteX8-731" fmla="*/ 1458698 w 5164666"/>
                <a:gd name="connsiteY8-732" fmla="*/ 801680 h 2668538"/>
                <a:gd name="connsiteX9-733" fmla="*/ 609600 w 5164666"/>
                <a:gd name="connsiteY9-734" fmla="*/ 416404 h 2668538"/>
                <a:gd name="connsiteX10-735" fmla="*/ 1371600 w 5164666"/>
                <a:gd name="connsiteY10-736" fmla="*/ 145471 h 2668538"/>
                <a:gd name="connsiteX11-737" fmla="*/ 1473200 w 5164666"/>
                <a:gd name="connsiteY11-738" fmla="*/ 35404 h 2668538"/>
                <a:gd name="connsiteX12-739" fmla="*/ 1541353 w 5164666"/>
                <a:gd name="connsiteY12-740" fmla="*/ 871089 h 2668538"/>
                <a:gd name="connsiteX13-741" fmla="*/ 254000 w 5164666"/>
                <a:gd name="connsiteY13-742" fmla="*/ 941338 h 2668538"/>
                <a:gd name="connsiteX14-743" fmla="*/ 1896533 w 5164666"/>
                <a:gd name="connsiteY14-744" fmla="*/ 2651604 h 2668538"/>
                <a:gd name="connsiteX15-745" fmla="*/ 50800 w 5164666"/>
                <a:gd name="connsiteY15-746" fmla="*/ 2550004 h 2668538"/>
                <a:gd name="connsiteX16-747" fmla="*/ 855133 w 5164666"/>
                <a:gd name="connsiteY16-748" fmla="*/ 1584804 h 2668538"/>
                <a:gd name="connsiteX17-749" fmla="*/ 2230423 w 5164666"/>
                <a:gd name="connsiteY17-750" fmla="*/ 1090720 h 2668538"/>
                <a:gd name="connsiteX18-751" fmla="*/ 1499691 w 5164666"/>
                <a:gd name="connsiteY18-752" fmla="*/ 938657 h 2668538"/>
                <a:gd name="connsiteX19-753" fmla="*/ 872066 w 5164666"/>
                <a:gd name="connsiteY19-754" fmla="*/ 1559404 h 2668538"/>
                <a:gd name="connsiteX20-755" fmla="*/ 0 w 5164666"/>
                <a:gd name="connsiteY20-756" fmla="*/ 1711804 h 2668538"/>
                <a:gd name="connsiteX0-757" fmla="*/ 5164666 w 5164666"/>
                <a:gd name="connsiteY0-758" fmla="*/ 1017538 h 2668538"/>
                <a:gd name="connsiteX1-759" fmla="*/ 4292600 w 5164666"/>
                <a:gd name="connsiteY1-760" fmla="*/ 1178404 h 2668538"/>
                <a:gd name="connsiteX2-761" fmla="*/ 4089400 w 5164666"/>
                <a:gd name="connsiteY2-762" fmla="*/ 2668538 h 2668538"/>
                <a:gd name="connsiteX3-763" fmla="*/ 2968111 w 5164666"/>
                <a:gd name="connsiteY3-764" fmla="*/ 1901675 h 2668538"/>
                <a:gd name="connsiteX4-765" fmla="*/ 2227907 w 5164666"/>
                <a:gd name="connsiteY4-766" fmla="*/ 1093738 h 2668538"/>
                <a:gd name="connsiteX5-767" fmla="*/ 1490133 w 5164666"/>
                <a:gd name="connsiteY5-768" fmla="*/ 1538 h 2668538"/>
                <a:gd name="connsiteX6-769" fmla="*/ 1041400 w 5164666"/>
                <a:gd name="connsiteY6-770" fmla="*/ 10004 h 2668538"/>
                <a:gd name="connsiteX7-771" fmla="*/ 1370426 w 5164666"/>
                <a:gd name="connsiteY7-772" fmla="*/ 144885 h 2668538"/>
                <a:gd name="connsiteX8-773" fmla="*/ 1455680 w 5164666"/>
                <a:gd name="connsiteY8-774" fmla="*/ 804698 h 2668538"/>
                <a:gd name="connsiteX9-775" fmla="*/ 609600 w 5164666"/>
                <a:gd name="connsiteY9-776" fmla="*/ 416404 h 2668538"/>
                <a:gd name="connsiteX10-777" fmla="*/ 1371600 w 5164666"/>
                <a:gd name="connsiteY10-778" fmla="*/ 145471 h 2668538"/>
                <a:gd name="connsiteX11-779" fmla="*/ 1473200 w 5164666"/>
                <a:gd name="connsiteY11-780" fmla="*/ 35404 h 2668538"/>
                <a:gd name="connsiteX12-781" fmla="*/ 1541353 w 5164666"/>
                <a:gd name="connsiteY12-782" fmla="*/ 871089 h 2668538"/>
                <a:gd name="connsiteX13-783" fmla="*/ 254000 w 5164666"/>
                <a:gd name="connsiteY13-784" fmla="*/ 941338 h 2668538"/>
                <a:gd name="connsiteX14-785" fmla="*/ 1896533 w 5164666"/>
                <a:gd name="connsiteY14-786" fmla="*/ 2651604 h 2668538"/>
                <a:gd name="connsiteX15-787" fmla="*/ 50800 w 5164666"/>
                <a:gd name="connsiteY15-788" fmla="*/ 2550004 h 2668538"/>
                <a:gd name="connsiteX16-789" fmla="*/ 855133 w 5164666"/>
                <a:gd name="connsiteY16-790" fmla="*/ 1584804 h 2668538"/>
                <a:gd name="connsiteX17-791" fmla="*/ 2230423 w 5164666"/>
                <a:gd name="connsiteY17-792" fmla="*/ 1090720 h 2668538"/>
                <a:gd name="connsiteX18-793" fmla="*/ 1499691 w 5164666"/>
                <a:gd name="connsiteY18-794" fmla="*/ 938657 h 2668538"/>
                <a:gd name="connsiteX19-795" fmla="*/ 872066 w 5164666"/>
                <a:gd name="connsiteY19-796" fmla="*/ 1559404 h 2668538"/>
                <a:gd name="connsiteX20-797" fmla="*/ 0 w 5164666"/>
                <a:gd name="connsiteY20-798" fmla="*/ 1711804 h 2668538"/>
                <a:gd name="connsiteX0-799" fmla="*/ 5164666 w 5164666"/>
                <a:gd name="connsiteY0-800" fmla="*/ 1017538 h 2668538"/>
                <a:gd name="connsiteX1-801" fmla="*/ 4292600 w 5164666"/>
                <a:gd name="connsiteY1-802" fmla="*/ 1178404 h 2668538"/>
                <a:gd name="connsiteX2-803" fmla="*/ 4089400 w 5164666"/>
                <a:gd name="connsiteY2-804" fmla="*/ 2668538 h 2668538"/>
                <a:gd name="connsiteX3-805" fmla="*/ 2968111 w 5164666"/>
                <a:gd name="connsiteY3-806" fmla="*/ 1901675 h 2668538"/>
                <a:gd name="connsiteX4-807" fmla="*/ 2227907 w 5164666"/>
                <a:gd name="connsiteY4-808" fmla="*/ 1093738 h 2668538"/>
                <a:gd name="connsiteX5-809" fmla="*/ 1490133 w 5164666"/>
                <a:gd name="connsiteY5-810" fmla="*/ 1538 h 2668538"/>
                <a:gd name="connsiteX6-811" fmla="*/ 1041400 w 5164666"/>
                <a:gd name="connsiteY6-812" fmla="*/ 10004 h 2668538"/>
                <a:gd name="connsiteX7-813" fmla="*/ 1370426 w 5164666"/>
                <a:gd name="connsiteY7-814" fmla="*/ 144885 h 2668538"/>
                <a:gd name="connsiteX8-815" fmla="*/ 1455680 w 5164666"/>
                <a:gd name="connsiteY8-816" fmla="*/ 804698 h 2668538"/>
                <a:gd name="connsiteX9-817" fmla="*/ 609600 w 5164666"/>
                <a:gd name="connsiteY9-818" fmla="*/ 416404 h 2668538"/>
                <a:gd name="connsiteX10-819" fmla="*/ 1371600 w 5164666"/>
                <a:gd name="connsiteY10-820" fmla="*/ 145471 h 2668538"/>
                <a:gd name="connsiteX11-821" fmla="*/ 1473200 w 5164666"/>
                <a:gd name="connsiteY11-822" fmla="*/ 35404 h 2668538"/>
                <a:gd name="connsiteX12-823" fmla="*/ 1459872 w 5164666"/>
                <a:gd name="connsiteY12-824" fmla="*/ 804697 h 2668538"/>
                <a:gd name="connsiteX13-825" fmla="*/ 254000 w 5164666"/>
                <a:gd name="connsiteY13-826" fmla="*/ 941338 h 2668538"/>
                <a:gd name="connsiteX14-827" fmla="*/ 1896533 w 5164666"/>
                <a:gd name="connsiteY14-828" fmla="*/ 2651604 h 2668538"/>
                <a:gd name="connsiteX15-829" fmla="*/ 50800 w 5164666"/>
                <a:gd name="connsiteY15-830" fmla="*/ 2550004 h 2668538"/>
                <a:gd name="connsiteX16-831" fmla="*/ 855133 w 5164666"/>
                <a:gd name="connsiteY16-832" fmla="*/ 1584804 h 2668538"/>
                <a:gd name="connsiteX17-833" fmla="*/ 2230423 w 5164666"/>
                <a:gd name="connsiteY17-834" fmla="*/ 1090720 h 2668538"/>
                <a:gd name="connsiteX18-835" fmla="*/ 1499691 w 5164666"/>
                <a:gd name="connsiteY18-836" fmla="*/ 938657 h 2668538"/>
                <a:gd name="connsiteX19-837" fmla="*/ 872066 w 5164666"/>
                <a:gd name="connsiteY19-838" fmla="*/ 1559404 h 2668538"/>
                <a:gd name="connsiteX20-839" fmla="*/ 0 w 5164666"/>
                <a:gd name="connsiteY20-840" fmla="*/ 1711804 h 2668538"/>
                <a:gd name="connsiteX0-841" fmla="*/ 5164666 w 5164666"/>
                <a:gd name="connsiteY0-842" fmla="*/ 1017538 h 2668538"/>
                <a:gd name="connsiteX1-843" fmla="*/ 4292600 w 5164666"/>
                <a:gd name="connsiteY1-844" fmla="*/ 1178404 h 2668538"/>
                <a:gd name="connsiteX2-845" fmla="*/ 4089400 w 5164666"/>
                <a:gd name="connsiteY2-846" fmla="*/ 2668538 h 2668538"/>
                <a:gd name="connsiteX3-847" fmla="*/ 2968111 w 5164666"/>
                <a:gd name="connsiteY3-848" fmla="*/ 1901675 h 2668538"/>
                <a:gd name="connsiteX4-849" fmla="*/ 2227907 w 5164666"/>
                <a:gd name="connsiteY4-850" fmla="*/ 1093738 h 2668538"/>
                <a:gd name="connsiteX5-851" fmla="*/ 1490133 w 5164666"/>
                <a:gd name="connsiteY5-852" fmla="*/ 1538 h 2668538"/>
                <a:gd name="connsiteX6-853" fmla="*/ 1041400 w 5164666"/>
                <a:gd name="connsiteY6-854" fmla="*/ 10004 h 2668538"/>
                <a:gd name="connsiteX7-855" fmla="*/ 1370426 w 5164666"/>
                <a:gd name="connsiteY7-856" fmla="*/ 144885 h 2668538"/>
                <a:gd name="connsiteX8-857" fmla="*/ 1455680 w 5164666"/>
                <a:gd name="connsiteY8-858" fmla="*/ 804698 h 2668538"/>
                <a:gd name="connsiteX9-859" fmla="*/ 609600 w 5164666"/>
                <a:gd name="connsiteY9-860" fmla="*/ 416404 h 2668538"/>
                <a:gd name="connsiteX10-861" fmla="*/ 1371600 w 5164666"/>
                <a:gd name="connsiteY10-862" fmla="*/ 145471 h 2668538"/>
                <a:gd name="connsiteX11-863" fmla="*/ 1473200 w 5164666"/>
                <a:gd name="connsiteY11-864" fmla="*/ 35404 h 2668538"/>
                <a:gd name="connsiteX12-865" fmla="*/ 1459872 w 5164666"/>
                <a:gd name="connsiteY12-866" fmla="*/ 804697 h 2668538"/>
                <a:gd name="connsiteX13-867" fmla="*/ 254000 w 5164666"/>
                <a:gd name="connsiteY13-868" fmla="*/ 941338 h 2668538"/>
                <a:gd name="connsiteX14-869" fmla="*/ 1896533 w 5164666"/>
                <a:gd name="connsiteY14-870" fmla="*/ 2651604 h 2668538"/>
                <a:gd name="connsiteX15-871" fmla="*/ 50800 w 5164666"/>
                <a:gd name="connsiteY15-872" fmla="*/ 2550004 h 2668538"/>
                <a:gd name="connsiteX16-873" fmla="*/ 855133 w 5164666"/>
                <a:gd name="connsiteY16-874" fmla="*/ 1584804 h 2668538"/>
                <a:gd name="connsiteX17-875" fmla="*/ 2230423 w 5164666"/>
                <a:gd name="connsiteY17-876" fmla="*/ 1090720 h 2668538"/>
                <a:gd name="connsiteX18-877" fmla="*/ 1457442 w 5164666"/>
                <a:gd name="connsiteY18-878" fmla="*/ 811908 h 2668538"/>
                <a:gd name="connsiteX19-879" fmla="*/ 872066 w 5164666"/>
                <a:gd name="connsiteY19-880" fmla="*/ 1559404 h 2668538"/>
                <a:gd name="connsiteX20-881" fmla="*/ 0 w 5164666"/>
                <a:gd name="connsiteY20-882" fmla="*/ 1711804 h 2668538"/>
                <a:gd name="connsiteX0-883" fmla="*/ 5164666 w 5164666"/>
                <a:gd name="connsiteY0-884" fmla="*/ 1017538 h 2668538"/>
                <a:gd name="connsiteX1-885" fmla="*/ 4292600 w 5164666"/>
                <a:gd name="connsiteY1-886" fmla="*/ 1178404 h 2668538"/>
                <a:gd name="connsiteX2-887" fmla="*/ 4089400 w 5164666"/>
                <a:gd name="connsiteY2-888" fmla="*/ 2668538 h 2668538"/>
                <a:gd name="connsiteX3-889" fmla="*/ 2968111 w 5164666"/>
                <a:gd name="connsiteY3-890" fmla="*/ 1901675 h 2668538"/>
                <a:gd name="connsiteX4-891" fmla="*/ 2227907 w 5164666"/>
                <a:gd name="connsiteY4-892" fmla="*/ 1093738 h 2668538"/>
                <a:gd name="connsiteX5-893" fmla="*/ 1490133 w 5164666"/>
                <a:gd name="connsiteY5-894" fmla="*/ 1538 h 2668538"/>
                <a:gd name="connsiteX6-895" fmla="*/ 1041400 w 5164666"/>
                <a:gd name="connsiteY6-896" fmla="*/ 10004 h 2668538"/>
                <a:gd name="connsiteX7-897" fmla="*/ 1370426 w 5164666"/>
                <a:gd name="connsiteY7-898" fmla="*/ 144885 h 2668538"/>
                <a:gd name="connsiteX8-899" fmla="*/ 1455680 w 5164666"/>
                <a:gd name="connsiteY8-900" fmla="*/ 804698 h 2668538"/>
                <a:gd name="connsiteX9-901" fmla="*/ 609600 w 5164666"/>
                <a:gd name="connsiteY9-902" fmla="*/ 416404 h 2668538"/>
                <a:gd name="connsiteX10-903" fmla="*/ 1371600 w 5164666"/>
                <a:gd name="connsiteY10-904" fmla="*/ 145471 h 2668538"/>
                <a:gd name="connsiteX11-905" fmla="*/ 1473200 w 5164666"/>
                <a:gd name="connsiteY11-906" fmla="*/ 35404 h 2668538"/>
                <a:gd name="connsiteX12-907" fmla="*/ 1459872 w 5164666"/>
                <a:gd name="connsiteY12-908" fmla="*/ 804697 h 2668538"/>
                <a:gd name="connsiteX13-909" fmla="*/ 254000 w 5164666"/>
                <a:gd name="connsiteY13-910" fmla="*/ 941338 h 2668538"/>
                <a:gd name="connsiteX14-911" fmla="*/ 1896533 w 5164666"/>
                <a:gd name="connsiteY14-912" fmla="*/ 2651604 h 2668538"/>
                <a:gd name="connsiteX15-913" fmla="*/ 50800 w 5164666"/>
                <a:gd name="connsiteY15-914" fmla="*/ 2550004 h 2668538"/>
                <a:gd name="connsiteX16-915" fmla="*/ 855133 w 5164666"/>
                <a:gd name="connsiteY16-916" fmla="*/ 1584804 h 2668538"/>
                <a:gd name="connsiteX17-917" fmla="*/ 2230423 w 5164666"/>
                <a:gd name="connsiteY17-918" fmla="*/ 1090720 h 2668538"/>
                <a:gd name="connsiteX18-919" fmla="*/ 1457442 w 5164666"/>
                <a:gd name="connsiteY18-920" fmla="*/ 814926 h 2668538"/>
                <a:gd name="connsiteX19-921" fmla="*/ 872066 w 5164666"/>
                <a:gd name="connsiteY19-922" fmla="*/ 1559404 h 2668538"/>
                <a:gd name="connsiteX20-923" fmla="*/ 0 w 5164666"/>
                <a:gd name="connsiteY20-924" fmla="*/ 1711804 h 2668538"/>
                <a:gd name="connsiteX0-925" fmla="*/ 5164666 w 5164666"/>
                <a:gd name="connsiteY0-926" fmla="*/ 1017538 h 2668538"/>
                <a:gd name="connsiteX1-927" fmla="*/ 4292600 w 5164666"/>
                <a:gd name="connsiteY1-928" fmla="*/ 1178404 h 2668538"/>
                <a:gd name="connsiteX2-929" fmla="*/ 4089400 w 5164666"/>
                <a:gd name="connsiteY2-930" fmla="*/ 2668538 h 2668538"/>
                <a:gd name="connsiteX3-931" fmla="*/ 2968111 w 5164666"/>
                <a:gd name="connsiteY3-932" fmla="*/ 1901675 h 2668538"/>
                <a:gd name="connsiteX4-933" fmla="*/ 2227907 w 5164666"/>
                <a:gd name="connsiteY4-934" fmla="*/ 1093738 h 2668538"/>
                <a:gd name="connsiteX5-935" fmla="*/ 1490133 w 5164666"/>
                <a:gd name="connsiteY5-936" fmla="*/ 1538 h 2668538"/>
                <a:gd name="connsiteX6-937" fmla="*/ 1041400 w 5164666"/>
                <a:gd name="connsiteY6-938" fmla="*/ 10004 h 2668538"/>
                <a:gd name="connsiteX7-939" fmla="*/ 1370426 w 5164666"/>
                <a:gd name="connsiteY7-940" fmla="*/ 144885 h 2668538"/>
                <a:gd name="connsiteX8-941" fmla="*/ 1455680 w 5164666"/>
                <a:gd name="connsiteY8-942" fmla="*/ 804698 h 2668538"/>
                <a:gd name="connsiteX9-943" fmla="*/ 609600 w 5164666"/>
                <a:gd name="connsiteY9-944" fmla="*/ 416404 h 2668538"/>
                <a:gd name="connsiteX10-945" fmla="*/ 1371600 w 5164666"/>
                <a:gd name="connsiteY10-946" fmla="*/ 145471 h 2668538"/>
                <a:gd name="connsiteX11-947" fmla="*/ 1473200 w 5164666"/>
                <a:gd name="connsiteY11-948" fmla="*/ 35404 h 2668538"/>
                <a:gd name="connsiteX12-949" fmla="*/ 1459872 w 5164666"/>
                <a:gd name="connsiteY12-950" fmla="*/ 804697 h 2668538"/>
                <a:gd name="connsiteX13-951" fmla="*/ 254000 w 5164666"/>
                <a:gd name="connsiteY13-952" fmla="*/ 941338 h 2668538"/>
                <a:gd name="connsiteX14-953" fmla="*/ 1896533 w 5164666"/>
                <a:gd name="connsiteY14-954" fmla="*/ 2651604 h 2668538"/>
                <a:gd name="connsiteX15-955" fmla="*/ 50800 w 5164666"/>
                <a:gd name="connsiteY15-956" fmla="*/ 2550004 h 2668538"/>
                <a:gd name="connsiteX16-957" fmla="*/ 855133 w 5164666"/>
                <a:gd name="connsiteY16-958" fmla="*/ 1584804 h 2668538"/>
                <a:gd name="connsiteX17-959" fmla="*/ 2230423 w 5164666"/>
                <a:gd name="connsiteY17-960" fmla="*/ 1090720 h 2668538"/>
                <a:gd name="connsiteX18-961" fmla="*/ 1466495 w 5164666"/>
                <a:gd name="connsiteY18-962" fmla="*/ 811908 h 2668538"/>
                <a:gd name="connsiteX19-963" fmla="*/ 872066 w 5164666"/>
                <a:gd name="connsiteY19-964" fmla="*/ 1559404 h 2668538"/>
                <a:gd name="connsiteX20-965" fmla="*/ 0 w 5164666"/>
                <a:gd name="connsiteY20-966" fmla="*/ 1711804 h 2668538"/>
                <a:gd name="connsiteX0-967" fmla="*/ 5164666 w 5164666"/>
                <a:gd name="connsiteY0-968" fmla="*/ 1017538 h 2668538"/>
                <a:gd name="connsiteX1-969" fmla="*/ 4292600 w 5164666"/>
                <a:gd name="connsiteY1-970" fmla="*/ 1178404 h 2668538"/>
                <a:gd name="connsiteX2-971" fmla="*/ 4089400 w 5164666"/>
                <a:gd name="connsiteY2-972" fmla="*/ 2668538 h 2668538"/>
                <a:gd name="connsiteX3-973" fmla="*/ 2968111 w 5164666"/>
                <a:gd name="connsiteY3-974" fmla="*/ 1901675 h 2668538"/>
                <a:gd name="connsiteX4-975" fmla="*/ 2227907 w 5164666"/>
                <a:gd name="connsiteY4-976" fmla="*/ 1093738 h 2668538"/>
                <a:gd name="connsiteX5-977" fmla="*/ 1490133 w 5164666"/>
                <a:gd name="connsiteY5-978" fmla="*/ 1538 h 2668538"/>
                <a:gd name="connsiteX6-979" fmla="*/ 1041400 w 5164666"/>
                <a:gd name="connsiteY6-980" fmla="*/ 10004 h 2668538"/>
                <a:gd name="connsiteX7-981" fmla="*/ 1370426 w 5164666"/>
                <a:gd name="connsiteY7-982" fmla="*/ 144885 h 2668538"/>
                <a:gd name="connsiteX8-983" fmla="*/ 1455680 w 5164666"/>
                <a:gd name="connsiteY8-984" fmla="*/ 804698 h 2668538"/>
                <a:gd name="connsiteX9-985" fmla="*/ 591493 w 5164666"/>
                <a:gd name="connsiteY9-986" fmla="*/ 395279 h 2668538"/>
                <a:gd name="connsiteX10-987" fmla="*/ 1371600 w 5164666"/>
                <a:gd name="connsiteY10-988" fmla="*/ 145471 h 2668538"/>
                <a:gd name="connsiteX11-989" fmla="*/ 1473200 w 5164666"/>
                <a:gd name="connsiteY11-990" fmla="*/ 35404 h 2668538"/>
                <a:gd name="connsiteX12-991" fmla="*/ 1459872 w 5164666"/>
                <a:gd name="connsiteY12-992" fmla="*/ 804697 h 2668538"/>
                <a:gd name="connsiteX13-993" fmla="*/ 254000 w 5164666"/>
                <a:gd name="connsiteY13-994" fmla="*/ 941338 h 2668538"/>
                <a:gd name="connsiteX14-995" fmla="*/ 1896533 w 5164666"/>
                <a:gd name="connsiteY14-996" fmla="*/ 2651604 h 2668538"/>
                <a:gd name="connsiteX15-997" fmla="*/ 50800 w 5164666"/>
                <a:gd name="connsiteY15-998" fmla="*/ 2550004 h 2668538"/>
                <a:gd name="connsiteX16-999" fmla="*/ 855133 w 5164666"/>
                <a:gd name="connsiteY16-1000" fmla="*/ 1584804 h 2668538"/>
                <a:gd name="connsiteX17-1001" fmla="*/ 2230423 w 5164666"/>
                <a:gd name="connsiteY17-1002" fmla="*/ 1090720 h 2668538"/>
                <a:gd name="connsiteX18-1003" fmla="*/ 1466495 w 5164666"/>
                <a:gd name="connsiteY18-1004" fmla="*/ 811908 h 2668538"/>
                <a:gd name="connsiteX19-1005" fmla="*/ 872066 w 5164666"/>
                <a:gd name="connsiteY19-1006" fmla="*/ 1559404 h 2668538"/>
                <a:gd name="connsiteX20-1007" fmla="*/ 0 w 5164666"/>
                <a:gd name="connsiteY20-1008" fmla="*/ 1711804 h 2668538"/>
                <a:gd name="connsiteX0-1009" fmla="*/ 5164666 w 5164666"/>
                <a:gd name="connsiteY0-1010" fmla="*/ 1017538 h 2668538"/>
                <a:gd name="connsiteX1-1011" fmla="*/ 4292600 w 5164666"/>
                <a:gd name="connsiteY1-1012" fmla="*/ 1178404 h 2668538"/>
                <a:gd name="connsiteX2-1013" fmla="*/ 4089400 w 5164666"/>
                <a:gd name="connsiteY2-1014" fmla="*/ 2668538 h 2668538"/>
                <a:gd name="connsiteX3-1015" fmla="*/ 2968111 w 5164666"/>
                <a:gd name="connsiteY3-1016" fmla="*/ 1901675 h 2668538"/>
                <a:gd name="connsiteX4-1017" fmla="*/ 2227907 w 5164666"/>
                <a:gd name="connsiteY4-1018" fmla="*/ 1093738 h 2668538"/>
                <a:gd name="connsiteX5-1019" fmla="*/ 1490133 w 5164666"/>
                <a:gd name="connsiteY5-1020" fmla="*/ 1538 h 2668538"/>
                <a:gd name="connsiteX6-1021" fmla="*/ 1041400 w 5164666"/>
                <a:gd name="connsiteY6-1022" fmla="*/ 10004 h 2668538"/>
                <a:gd name="connsiteX7-1023" fmla="*/ 1370426 w 5164666"/>
                <a:gd name="connsiteY7-1024" fmla="*/ 144885 h 2668538"/>
                <a:gd name="connsiteX8-1025" fmla="*/ 1455680 w 5164666"/>
                <a:gd name="connsiteY8-1026" fmla="*/ 804698 h 2668538"/>
                <a:gd name="connsiteX9-1027" fmla="*/ 600546 w 5164666"/>
                <a:gd name="connsiteY9-1028" fmla="*/ 395279 h 2668538"/>
                <a:gd name="connsiteX10-1029" fmla="*/ 1371600 w 5164666"/>
                <a:gd name="connsiteY10-1030" fmla="*/ 145471 h 2668538"/>
                <a:gd name="connsiteX11-1031" fmla="*/ 1473200 w 5164666"/>
                <a:gd name="connsiteY11-1032" fmla="*/ 35404 h 2668538"/>
                <a:gd name="connsiteX12-1033" fmla="*/ 1459872 w 5164666"/>
                <a:gd name="connsiteY12-1034" fmla="*/ 804697 h 2668538"/>
                <a:gd name="connsiteX13-1035" fmla="*/ 254000 w 5164666"/>
                <a:gd name="connsiteY13-1036" fmla="*/ 941338 h 2668538"/>
                <a:gd name="connsiteX14-1037" fmla="*/ 1896533 w 5164666"/>
                <a:gd name="connsiteY14-1038" fmla="*/ 2651604 h 2668538"/>
                <a:gd name="connsiteX15-1039" fmla="*/ 50800 w 5164666"/>
                <a:gd name="connsiteY15-1040" fmla="*/ 2550004 h 2668538"/>
                <a:gd name="connsiteX16-1041" fmla="*/ 855133 w 5164666"/>
                <a:gd name="connsiteY16-1042" fmla="*/ 1584804 h 2668538"/>
                <a:gd name="connsiteX17-1043" fmla="*/ 2230423 w 5164666"/>
                <a:gd name="connsiteY17-1044" fmla="*/ 1090720 h 2668538"/>
                <a:gd name="connsiteX18-1045" fmla="*/ 1466495 w 5164666"/>
                <a:gd name="connsiteY18-1046" fmla="*/ 811908 h 2668538"/>
                <a:gd name="connsiteX19-1047" fmla="*/ 872066 w 5164666"/>
                <a:gd name="connsiteY19-1048" fmla="*/ 1559404 h 2668538"/>
                <a:gd name="connsiteX20-1049" fmla="*/ 0 w 5164666"/>
                <a:gd name="connsiteY20-1050" fmla="*/ 1711804 h 2668538"/>
                <a:gd name="connsiteX0-1051" fmla="*/ 5158631 w 5158631"/>
                <a:gd name="connsiteY0-1052" fmla="*/ 1017538 h 2668538"/>
                <a:gd name="connsiteX1-1053" fmla="*/ 4286565 w 5158631"/>
                <a:gd name="connsiteY1-1054" fmla="*/ 1178404 h 2668538"/>
                <a:gd name="connsiteX2-1055" fmla="*/ 4083365 w 5158631"/>
                <a:gd name="connsiteY2-1056" fmla="*/ 2668538 h 2668538"/>
                <a:gd name="connsiteX3-1057" fmla="*/ 2962076 w 5158631"/>
                <a:gd name="connsiteY3-1058" fmla="*/ 1901675 h 2668538"/>
                <a:gd name="connsiteX4-1059" fmla="*/ 2221872 w 5158631"/>
                <a:gd name="connsiteY4-1060" fmla="*/ 1093738 h 2668538"/>
                <a:gd name="connsiteX5-1061" fmla="*/ 1484098 w 5158631"/>
                <a:gd name="connsiteY5-1062" fmla="*/ 1538 h 2668538"/>
                <a:gd name="connsiteX6-1063" fmla="*/ 1035365 w 5158631"/>
                <a:gd name="connsiteY6-1064" fmla="*/ 10004 h 2668538"/>
                <a:gd name="connsiteX7-1065" fmla="*/ 1364391 w 5158631"/>
                <a:gd name="connsiteY7-1066" fmla="*/ 144885 h 2668538"/>
                <a:gd name="connsiteX8-1067" fmla="*/ 1449645 w 5158631"/>
                <a:gd name="connsiteY8-1068" fmla="*/ 804698 h 2668538"/>
                <a:gd name="connsiteX9-1069" fmla="*/ 594511 w 5158631"/>
                <a:gd name="connsiteY9-1070" fmla="*/ 395279 h 2668538"/>
                <a:gd name="connsiteX10-1071" fmla="*/ 1365565 w 5158631"/>
                <a:gd name="connsiteY10-1072" fmla="*/ 145471 h 2668538"/>
                <a:gd name="connsiteX11-1073" fmla="*/ 1467165 w 5158631"/>
                <a:gd name="connsiteY11-1074" fmla="*/ 35404 h 2668538"/>
                <a:gd name="connsiteX12-1075" fmla="*/ 1453837 w 5158631"/>
                <a:gd name="connsiteY12-1076" fmla="*/ 804697 h 2668538"/>
                <a:gd name="connsiteX13-1077" fmla="*/ 247965 w 5158631"/>
                <a:gd name="connsiteY13-1078" fmla="*/ 941338 h 2668538"/>
                <a:gd name="connsiteX14-1079" fmla="*/ 1890498 w 5158631"/>
                <a:gd name="connsiteY14-1080" fmla="*/ 2651604 h 2668538"/>
                <a:gd name="connsiteX15-1081" fmla="*/ 44765 w 5158631"/>
                <a:gd name="connsiteY15-1082" fmla="*/ 2550004 h 2668538"/>
                <a:gd name="connsiteX16-1083" fmla="*/ 849098 w 5158631"/>
                <a:gd name="connsiteY16-1084" fmla="*/ 1584804 h 2668538"/>
                <a:gd name="connsiteX17-1085" fmla="*/ 2224388 w 5158631"/>
                <a:gd name="connsiteY17-1086" fmla="*/ 1090720 h 2668538"/>
                <a:gd name="connsiteX18-1087" fmla="*/ 1460460 w 5158631"/>
                <a:gd name="connsiteY18-1088" fmla="*/ 811908 h 2668538"/>
                <a:gd name="connsiteX19-1089" fmla="*/ 866031 w 5158631"/>
                <a:gd name="connsiteY19-1090" fmla="*/ 1559404 h 2668538"/>
                <a:gd name="connsiteX20-1091" fmla="*/ 0 w 5158631"/>
                <a:gd name="connsiteY20-1092" fmla="*/ 1699733 h 2668538"/>
                <a:gd name="connsiteX0-1093" fmla="*/ 5158631 w 5158631"/>
                <a:gd name="connsiteY0-1094" fmla="*/ 1017538 h 2668538"/>
                <a:gd name="connsiteX1-1095" fmla="*/ 4268458 w 5158631"/>
                <a:gd name="connsiteY1-1096" fmla="*/ 1202547 h 2668538"/>
                <a:gd name="connsiteX2-1097" fmla="*/ 4083365 w 5158631"/>
                <a:gd name="connsiteY2-1098" fmla="*/ 2668538 h 2668538"/>
                <a:gd name="connsiteX3-1099" fmla="*/ 2962076 w 5158631"/>
                <a:gd name="connsiteY3-1100" fmla="*/ 1901675 h 2668538"/>
                <a:gd name="connsiteX4-1101" fmla="*/ 2221872 w 5158631"/>
                <a:gd name="connsiteY4-1102" fmla="*/ 1093738 h 2668538"/>
                <a:gd name="connsiteX5-1103" fmla="*/ 1484098 w 5158631"/>
                <a:gd name="connsiteY5-1104" fmla="*/ 1538 h 2668538"/>
                <a:gd name="connsiteX6-1105" fmla="*/ 1035365 w 5158631"/>
                <a:gd name="connsiteY6-1106" fmla="*/ 10004 h 2668538"/>
                <a:gd name="connsiteX7-1107" fmla="*/ 1364391 w 5158631"/>
                <a:gd name="connsiteY7-1108" fmla="*/ 144885 h 2668538"/>
                <a:gd name="connsiteX8-1109" fmla="*/ 1449645 w 5158631"/>
                <a:gd name="connsiteY8-1110" fmla="*/ 804698 h 2668538"/>
                <a:gd name="connsiteX9-1111" fmla="*/ 594511 w 5158631"/>
                <a:gd name="connsiteY9-1112" fmla="*/ 395279 h 2668538"/>
                <a:gd name="connsiteX10-1113" fmla="*/ 1365565 w 5158631"/>
                <a:gd name="connsiteY10-1114" fmla="*/ 145471 h 2668538"/>
                <a:gd name="connsiteX11-1115" fmla="*/ 1467165 w 5158631"/>
                <a:gd name="connsiteY11-1116" fmla="*/ 35404 h 2668538"/>
                <a:gd name="connsiteX12-1117" fmla="*/ 1453837 w 5158631"/>
                <a:gd name="connsiteY12-1118" fmla="*/ 804697 h 2668538"/>
                <a:gd name="connsiteX13-1119" fmla="*/ 247965 w 5158631"/>
                <a:gd name="connsiteY13-1120" fmla="*/ 941338 h 2668538"/>
                <a:gd name="connsiteX14-1121" fmla="*/ 1890498 w 5158631"/>
                <a:gd name="connsiteY14-1122" fmla="*/ 2651604 h 2668538"/>
                <a:gd name="connsiteX15-1123" fmla="*/ 44765 w 5158631"/>
                <a:gd name="connsiteY15-1124" fmla="*/ 2550004 h 2668538"/>
                <a:gd name="connsiteX16-1125" fmla="*/ 849098 w 5158631"/>
                <a:gd name="connsiteY16-1126" fmla="*/ 1584804 h 2668538"/>
                <a:gd name="connsiteX17-1127" fmla="*/ 2224388 w 5158631"/>
                <a:gd name="connsiteY17-1128" fmla="*/ 1090720 h 2668538"/>
                <a:gd name="connsiteX18-1129" fmla="*/ 1460460 w 5158631"/>
                <a:gd name="connsiteY18-1130" fmla="*/ 811908 h 2668538"/>
                <a:gd name="connsiteX19-1131" fmla="*/ 866031 w 5158631"/>
                <a:gd name="connsiteY19-1132" fmla="*/ 1559404 h 2668538"/>
                <a:gd name="connsiteX20-1133" fmla="*/ 0 w 5158631"/>
                <a:gd name="connsiteY20-1134" fmla="*/ 1699733 h 2668538"/>
                <a:gd name="connsiteX0-1135" fmla="*/ 5158631 w 5158631"/>
                <a:gd name="connsiteY0-1136" fmla="*/ 1014520 h 2668538"/>
                <a:gd name="connsiteX1-1137" fmla="*/ 4268458 w 5158631"/>
                <a:gd name="connsiteY1-1138" fmla="*/ 1202547 h 2668538"/>
                <a:gd name="connsiteX2-1139" fmla="*/ 4083365 w 5158631"/>
                <a:gd name="connsiteY2-1140" fmla="*/ 2668538 h 2668538"/>
                <a:gd name="connsiteX3-1141" fmla="*/ 2962076 w 5158631"/>
                <a:gd name="connsiteY3-1142" fmla="*/ 1901675 h 2668538"/>
                <a:gd name="connsiteX4-1143" fmla="*/ 2221872 w 5158631"/>
                <a:gd name="connsiteY4-1144" fmla="*/ 1093738 h 2668538"/>
                <a:gd name="connsiteX5-1145" fmla="*/ 1484098 w 5158631"/>
                <a:gd name="connsiteY5-1146" fmla="*/ 1538 h 2668538"/>
                <a:gd name="connsiteX6-1147" fmla="*/ 1035365 w 5158631"/>
                <a:gd name="connsiteY6-1148" fmla="*/ 10004 h 2668538"/>
                <a:gd name="connsiteX7-1149" fmla="*/ 1364391 w 5158631"/>
                <a:gd name="connsiteY7-1150" fmla="*/ 144885 h 2668538"/>
                <a:gd name="connsiteX8-1151" fmla="*/ 1449645 w 5158631"/>
                <a:gd name="connsiteY8-1152" fmla="*/ 804698 h 2668538"/>
                <a:gd name="connsiteX9-1153" fmla="*/ 594511 w 5158631"/>
                <a:gd name="connsiteY9-1154" fmla="*/ 395279 h 2668538"/>
                <a:gd name="connsiteX10-1155" fmla="*/ 1365565 w 5158631"/>
                <a:gd name="connsiteY10-1156" fmla="*/ 145471 h 2668538"/>
                <a:gd name="connsiteX11-1157" fmla="*/ 1467165 w 5158631"/>
                <a:gd name="connsiteY11-1158" fmla="*/ 35404 h 2668538"/>
                <a:gd name="connsiteX12-1159" fmla="*/ 1453837 w 5158631"/>
                <a:gd name="connsiteY12-1160" fmla="*/ 804697 h 2668538"/>
                <a:gd name="connsiteX13-1161" fmla="*/ 247965 w 5158631"/>
                <a:gd name="connsiteY13-1162" fmla="*/ 941338 h 2668538"/>
                <a:gd name="connsiteX14-1163" fmla="*/ 1890498 w 5158631"/>
                <a:gd name="connsiteY14-1164" fmla="*/ 2651604 h 2668538"/>
                <a:gd name="connsiteX15-1165" fmla="*/ 44765 w 5158631"/>
                <a:gd name="connsiteY15-1166" fmla="*/ 2550004 h 2668538"/>
                <a:gd name="connsiteX16-1167" fmla="*/ 849098 w 5158631"/>
                <a:gd name="connsiteY16-1168" fmla="*/ 1584804 h 2668538"/>
                <a:gd name="connsiteX17-1169" fmla="*/ 2224388 w 5158631"/>
                <a:gd name="connsiteY17-1170" fmla="*/ 1090720 h 2668538"/>
                <a:gd name="connsiteX18-1171" fmla="*/ 1460460 w 5158631"/>
                <a:gd name="connsiteY18-1172" fmla="*/ 811908 h 2668538"/>
                <a:gd name="connsiteX19-1173" fmla="*/ 866031 w 5158631"/>
                <a:gd name="connsiteY19-1174" fmla="*/ 1559404 h 2668538"/>
                <a:gd name="connsiteX20-1175" fmla="*/ 0 w 5158631"/>
                <a:gd name="connsiteY20-1176" fmla="*/ 1699733 h 2668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5158631" h="2668538">
                  <a:moveTo>
                    <a:pt x="5158631" y="1014520"/>
                  </a:moveTo>
                  <a:lnTo>
                    <a:pt x="4268458" y="1202547"/>
                  </a:lnTo>
                  <a:lnTo>
                    <a:pt x="4083365" y="2668538"/>
                  </a:lnTo>
                  <a:lnTo>
                    <a:pt x="2962076" y="1901675"/>
                  </a:lnTo>
                  <a:lnTo>
                    <a:pt x="2221872" y="1093738"/>
                  </a:lnTo>
                  <a:cubicBezTo>
                    <a:pt x="1975947" y="729671"/>
                    <a:pt x="1681849" y="182160"/>
                    <a:pt x="1484098" y="1538"/>
                  </a:cubicBezTo>
                  <a:cubicBezTo>
                    <a:pt x="1452328" y="-4051"/>
                    <a:pt x="1184943" y="7182"/>
                    <a:pt x="1035365" y="10004"/>
                  </a:cubicBezTo>
                  <a:lnTo>
                    <a:pt x="1364391" y="144885"/>
                  </a:lnTo>
                  <a:lnTo>
                    <a:pt x="1449645" y="804698"/>
                  </a:lnTo>
                  <a:lnTo>
                    <a:pt x="594511" y="395279"/>
                  </a:lnTo>
                  <a:lnTo>
                    <a:pt x="1365565" y="145471"/>
                  </a:lnTo>
                  <a:lnTo>
                    <a:pt x="1467165" y="35404"/>
                  </a:lnTo>
                  <a:lnTo>
                    <a:pt x="1453837" y="804697"/>
                  </a:lnTo>
                  <a:lnTo>
                    <a:pt x="247965" y="941338"/>
                  </a:lnTo>
                  <a:lnTo>
                    <a:pt x="1890498" y="2651604"/>
                  </a:lnTo>
                  <a:lnTo>
                    <a:pt x="44765" y="2550004"/>
                  </a:lnTo>
                  <a:lnTo>
                    <a:pt x="849098" y="1584804"/>
                  </a:lnTo>
                  <a:lnTo>
                    <a:pt x="2224388" y="1090720"/>
                  </a:lnTo>
                  <a:lnTo>
                    <a:pt x="1460460" y="811908"/>
                  </a:lnTo>
                  <a:lnTo>
                    <a:pt x="866031" y="1559404"/>
                  </a:lnTo>
                  <a:lnTo>
                    <a:pt x="0" y="1699733"/>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任意多边形 144"/>
            <p:cNvSpPr/>
            <p:nvPr/>
          </p:nvSpPr>
          <p:spPr>
            <a:xfrm>
              <a:off x="4902152" y="782561"/>
              <a:ext cx="1005773" cy="617481"/>
            </a:xfrm>
            <a:custGeom>
              <a:avLst/>
              <a:gdLst>
                <a:gd name="connsiteX0" fmla="*/ 0 w 1032933"/>
                <a:gd name="connsiteY0" fmla="*/ 626534 h 626534"/>
                <a:gd name="connsiteX1" fmla="*/ 1032933 w 1032933"/>
                <a:gd name="connsiteY1" fmla="*/ 0 h 626534"/>
                <a:gd name="connsiteX0-1" fmla="*/ 0 w 1005773"/>
                <a:gd name="connsiteY0-2" fmla="*/ 617481 h 617481"/>
                <a:gd name="connsiteX1-3" fmla="*/ 1005773 w 1005773"/>
                <a:gd name="connsiteY1-4" fmla="*/ 0 h 617481"/>
              </a:gdLst>
              <a:ahLst/>
              <a:cxnLst>
                <a:cxn ang="0">
                  <a:pos x="connsiteX0-1" y="connsiteY0-2"/>
                </a:cxn>
                <a:cxn ang="0">
                  <a:pos x="connsiteX1-3" y="connsiteY1-4"/>
                </a:cxn>
              </a:cxnLst>
              <a:rect l="l" t="t" r="r" b="b"/>
              <a:pathLst>
                <a:path w="1005773" h="617481">
                  <a:moveTo>
                    <a:pt x="0" y="617481"/>
                  </a:moveTo>
                  <a:lnTo>
                    <a:pt x="1005773"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145"/>
            <p:cNvSpPr/>
            <p:nvPr/>
          </p:nvSpPr>
          <p:spPr>
            <a:xfrm>
              <a:off x="7508126" y="4084562"/>
              <a:ext cx="1118774" cy="901071"/>
            </a:xfrm>
            <a:custGeom>
              <a:avLst/>
              <a:gdLst>
                <a:gd name="connsiteX0" fmla="*/ 1100667 w 1100667"/>
                <a:gd name="connsiteY0" fmla="*/ 245534 h 889000"/>
                <a:gd name="connsiteX1" fmla="*/ 0 w 1100667"/>
                <a:gd name="connsiteY1" fmla="*/ 0 h 889000"/>
                <a:gd name="connsiteX2" fmla="*/ 753534 w 1100667"/>
                <a:gd name="connsiteY2" fmla="*/ 889000 h 889000"/>
                <a:gd name="connsiteX0-1" fmla="*/ 1123342 w 1123342"/>
                <a:gd name="connsiteY0-2" fmla="*/ 300206 h 910476"/>
                <a:gd name="connsiteX1-3" fmla="*/ 4568 w 1123342"/>
                <a:gd name="connsiteY1-4" fmla="*/ 21476 h 910476"/>
                <a:gd name="connsiteX2-5" fmla="*/ 758102 w 1123342"/>
                <a:gd name="connsiteY2-6" fmla="*/ 910476 h 910476"/>
                <a:gd name="connsiteX0-7" fmla="*/ 1123162 w 1123162"/>
                <a:gd name="connsiteY0-8" fmla="*/ 300691 h 920014"/>
                <a:gd name="connsiteX1-9" fmla="*/ 4388 w 1123162"/>
                <a:gd name="connsiteY1-10" fmla="*/ 21961 h 920014"/>
                <a:gd name="connsiteX2-11" fmla="*/ 763958 w 1123162"/>
                <a:gd name="connsiteY2-12" fmla="*/ 920014 h 920014"/>
                <a:gd name="connsiteX0-13" fmla="*/ 1118774 w 1118774"/>
                <a:gd name="connsiteY0-14" fmla="*/ 300691 h 920014"/>
                <a:gd name="connsiteX1-15" fmla="*/ 0 w 1118774"/>
                <a:gd name="connsiteY1-16" fmla="*/ 21961 h 920014"/>
                <a:gd name="connsiteX2-17" fmla="*/ 759570 w 1118774"/>
                <a:gd name="connsiteY2-18" fmla="*/ 920014 h 920014"/>
                <a:gd name="connsiteX0-19" fmla="*/ 1118774 w 1118774"/>
                <a:gd name="connsiteY0-20" fmla="*/ 278730 h 898053"/>
                <a:gd name="connsiteX1-21" fmla="*/ 0 w 1118774"/>
                <a:gd name="connsiteY1-22" fmla="*/ 0 h 898053"/>
                <a:gd name="connsiteX2-23" fmla="*/ 759570 w 1118774"/>
                <a:gd name="connsiteY2-24" fmla="*/ 898053 h 898053"/>
                <a:gd name="connsiteX0-25" fmla="*/ 1118774 w 1118774"/>
                <a:gd name="connsiteY0-26" fmla="*/ 278730 h 901071"/>
                <a:gd name="connsiteX1-27" fmla="*/ 0 w 1118774"/>
                <a:gd name="connsiteY1-28" fmla="*/ 0 h 901071"/>
                <a:gd name="connsiteX2-29" fmla="*/ 774660 w 1118774"/>
                <a:gd name="connsiteY2-30" fmla="*/ 901071 h 901071"/>
              </a:gdLst>
              <a:ahLst/>
              <a:cxnLst>
                <a:cxn ang="0">
                  <a:pos x="connsiteX0-1" y="connsiteY0-2"/>
                </a:cxn>
                <a:cxn ang="0">
                  <a:pos x="connsiteX1-3" y="connsiteY1-4"/>
                </a:cxn>
                <a:cxn ang="0">
                  <a:pos x="connsiteX2-5" y="connsiteY2-6"/>
                </a:cxn>
              </a:cxnLst>
              <a:rect l="l" t="t" r="r" b="b"/>
              <a:pathLst>
                <a:path w="1118774" h="901071">
                  <a:moveTo>
                    <a:pt x="1118774" y="278730"/>
                  </a:moveTo>
                  <a:cubicBezTo>
                    <a:pt x="745849" y="185820"/>
                    <a:pt x="1122140" y="274007"/>
                    <a:pt x="0" y="0"/>
                  </a:cubicBezTo>
                  <a:lnTo>
                    <a:pt x="774660" y="901071"/>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146"/>
            <p:cNvSpPr/>
            <p:nvPr/>
          </p:nvSpPr>
          <p:spPr>
            <a:xfrm>
              <a:off x="5315258" y="4059162"/>
              <a:ext cx="2431777" cy="2015067"/>
            </a:xfrm>
            <a:custGeom>
              <a:avLst/>
              <a:gdLst>
                <a:gd name="connsiteX0" fmla="*/ 2192866 w 2446866"/>
                <a:gd name="connsiteY0" fmla="*/ 16934 h 2015067"/>
                <a:gd name="connsiteX1" fmla="*/ 2446866 w 2446866"/>
                <a:gd name="connsiteY1" fmla="*/ 1456267 h 2015067"/>
                <a:gd name="connsiteX2" fmla="*/ 0 w 2446866"/>
                <a:gd name="connsiteY2" fmla="*/ 0 h 2015067"/>
                <a:gd name="connsiteX3" fmla="*/ 745066 w 2446866"/>
                <a:gd name="connsiteY3" fmla="*/ 2015067 h 2015067"/>
                <a:gd name="connsiteX4" fmla="*/ 1244600 w 2446866"/>
                <a:gd name="connsiteY4" fmla="*/ 770467 h 2015067"/>
                <a:gd name="connsiteX5" fmla="*/ 1794933 w 2446866"/>
                <a:gd name="connsiteY5" fmla="*/ 1820334 h 2015067"/>
                <a:gd name="connsiteX0-1" fmla="*/ 2192866 w 2446866"/>
                <a:gd name="connsiteY0-2" fmla="*/ 16934 h 2015067"/>
                <a:gd name="connsiteX1-3" fmla="*/ 2446866 w 2446866"/>
                <a:gd name="connsiteY1-4" fmla="*/ 1456267 h 2015067"/>
                <a:gd name="connsiteX2-5" fmla="*/ 0 w 2446866"/>
                <a:gd name="connsiteY2-6" fmla="*/ 0 h 2015067"/>
                <a:gd name="connsiteX3-7" fmla="*/ 745066 w 2446866"/>
                <a:gd name="connsiteY3-8" fmla="*/ 2015067 h 2015067"/>
                <a:gd name="connsiteX4-9" fmla="*/ 1250636 w 2446866"/>
                <a:gd name="connsiteY4-10" fmla="*/ 746324 h 2015067"/>
                <a:gd name="connsiteX5-11" fmla="*/ 1794933 w 2446866"/>
                <a:gd name="connsiteY5-12" fmla="*/ 1820334 h 2015067"/>
                <a:gd name="connsiteX0-13" fmla="*/ 2192866 w 2431777"/>
                <a:gd name="connsiteY0-14" fmla="*/ 16934 h 2015067"/>
                <a:gd name="connsiteX1-15" fmla="*/ 2431777 w 2431777"/>
                <a:gd name="connsiteY1-16" fmla="*/ 1453249 h 2015067"/>
                <a:gd name="connsiteX2-17" fmla="*/ 0 w 2431777"/>
                <a:gd name="connsiteY2-18" fmla="*/ 0 h 2015067"/>
                <a:gd name="connsiteX3-19" fmla="*/ 745066 w 2431777"/>
                <a:gd name="connsiteY3-20" fmla="*/ 2015067 h 2015067"/>
                <a:gd name="connsiteX4-21" fmla="*/ 1250636 w 2431777"/>
                <a:gd name="connsiteY4-22" fmla="*/ 746324 h 2015067"/>
                <a:gd name="connsiteX5-23" fmla="*/ 1794933 w 2431777"/>
                <a:gd name="connsiteY5-24" fmla="*/ 1820334 h 2015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431777" h="2015067">
                  <a:moveTo>
                    <a:pt x="2192866" y="16934"/>
                  </a:moveTo>
                  <a:lnTo>
                    <a:pt x="2431777" y="1453249"/>
                  </a:lnTo>
                  <a:lnTo>
                    <a:pt x="0" y="0"/>
                  </a:lnTo>
                  <a:lnTo>
                    <a:pt x="745066" y="2015067"/>
                  </a:lnTo>
                  <a:lnTo>
                    <a:pt x="1250636" y="746324"/>
                  </a:lnTo>
                  <a:lnTo>
                    <a:pt x="1794933" y="182033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147"/>
            <p:cNvSpPr/>
            <p:nvPr/>
          </p:nvSpPr>
          <p:spPr>
            <a:xfrm>
              <a:off x="4468592" y="4803642"/>
              <a:ext cx="2100321" cy="1101254"/>
            </a:xfrm>
            <a:custGeom>
              <a:avLst/>
              <a:gdLst>
                <a:gd name="connsiteX0" fmla="*/ 2091267 w 2091267"/>
                <a:gd name="connsiteY0" fmla="*/ 0 h 1092200"/>
                <a:gd name="connsiteX1" fmla="*/ 1329267 w 2091267"/>
                <a:gd name="connsiteY1" fmla="*/ 508000 h 1092200"/>
                <a:gd name="connsiteX2" fmla="*/ 685800 w 2091267"/>
                <a:gd name="connsiteY2" fmla="*/ 1092200 h 1092200"/>
                <a:gd name="connsiteX3" fmla="*/ 558800 w 2091267"/>
                <a:gd name="connsiteY3" fmla="*/ 499533 h 1092200"/>
                <a:gd name="connsiteX4" fmla="*/ 0 w 2091267"/>
                <a:gd name="connsiteY4" fmla="*/ 745066 h 1092200"/>
                <a:gd name="connsiteX5" fmla="*/ 567267 w 2091267"/>
                <a:gd name="connsiteY5" fmla="*/ 101600 h 1092200"/>
                <a:gd name="connsiteX6" fmla="*/ 1320800 w 2091267"/>
                <a:gd name="connsiteY6" fmla="*/ 516466 h 1092200"/>
                <a:gd name="connsiteX7" fmla="*/ 558800 w 2091267"/>
                <a:gd name="connsiteY7" fmla="*/ 499533 h 1092200"/>
                <a:gd name="connsiteX8" fmla="*/ 567267 w 2091267"/>
                <a:gd name="connsiteY8" fmla="*/ 101600 h 1092200"/>
                <a:gd name="connsiteX0-1" fmla="*/ 2091267 w 2091267"/>
                <a:gd name="connsiteY0-2" fmla="*/ 0 h 1092200"/>
                <a:gd name="connsiteX1-3" fmla="*/ 1329267 w 2091267"/>
                <a:gd name="connsiteY1-4" fmla="*/ 508000 h 1092200"/>
                <a:gd name="connsiteX2-5" fmla="*/ 685800 w 2091267"/>
                <a:gd name="connsiteY2-6" fmla="*/ 1092200 h 1092200"/>
                <a:gd name="connsiteX3-7" fmla="*/ 558800 w 2091267"/>
                <a:gd name="connsiteY3-8" fmla="*/ 499533 h 1092200"/>
                <a:gd name="connsiteX4-9" fmla="*/ 0 w 2091267"/>
                <a:gd name="connsiteY4-10" fmla="*/ 745066 h 1092200"/>
                <a:gd name="connsiteX5-11" fmla="*/ 567267 w 2091267"/>
                <a:gd name="connsiteY5-12" fmla="*/ 101600 h 1092200"/>
                <a:gd name="connsiteX6-13" fmla="*/ 1215176 w 2091267"/>
                <a:gd name="connsiteY6-14" fmla="*/ 513448 h 1092200"/>
                <a:gd name="connsiteX7-15" fmla="*/ 558800 w 2091267"/>
                <a:gd name="connsiteY7-16" fmla="*/ 499533 h 1092200"/>
                <a:gd name="connsiteX8-17" fmla="*/ 567267 w 2091267"/>
                <a:gd name="connsiteY8-18" fmla="*/ 101600 h 1092200"/>
                <a:gd name="connsiteX0-19" fmla="*/ 2091267 w 2091267"/>
                <a:gd name="connsiteY0-20" fmla="*/ 0 h 1092200"/>
                <a:gd name="connsiteX1-21" fmla="*/ 1329267 w 2091267"/>
                <a:gd name="connsiteY1-22" fmla="*/ 508000 h 1092200"/>
                <a:gd name="connsiteX2-23" fmla="*/ 685800 w 2091267"/>
                <a:gd name="connsiteY2-24" fmla="*/ 1092200 h 1092200"/>
                <a:gd name="connsiteX3-25" fmla="*/ 558800 w 2091267"/>
                <a:gd name="connsiteY3-26" fmla="*/ 499533 h 1092200"/>
                <a:gd name="connsiteX4-27" fmla="*/ 0 w 2091267"/>
                <a:gd name="connsiteY4-28" fmla="*/ 745066 h 1092200"/>
                <a:gd name="connsiteX5-29" fmla="*/ 567267 w 2091267"/>
                <a:gd name="connsiteY5-30" fmla="*/ 101600 h 1092200"/>
                <a:gd name="connsiteX6-31" fmla="*/ 1302693 w 2091267"/>
                <a:gd name="connsiteY6-32" fmla="*/ 516466 h 1092200"/>
                <a:gd name="connsiteX7-33" fmla="*/ 558800 w 2091267"/>
                <a:gd name="connsiteY7-34" fmla="*/ 499533 h 1092200"/>
                <a:gd name="connsiteX8-35" fmla="*/ 567267 w 2091267"/>
                <a:gd name="connsiteY8-36" fmla="*/ 101600 h 1092200"/>
                <a:gd name="connsiteX0-37" fmla="*/ 2100321 w 2100321"/>
                <a:gd name="connsiteY0-38" fmla="*/ 0 h 1101254"/>
                <a:gd name="connsiteX1-39" fmla="*/ 1329267 w 2100321"/>
                <a:gd name="connsiteY1-40" fmla="*/ 517054 h 1101254"/>
                <a:gd name="connsiteX2-41" fmla="*/ 685800 w 2100321"/>
                <a:gd name="connsiteY2-42" fmla="*/ 1101254 h 1101254"/>
                <a:gd name="connsiteX3-43" fmla="*/ 558800 w 2100321"/>
                <a:gd name="connsiteY3-44" fmla="*/ 508587 h 1101254"/>
                <a:gd name="connsiteX4-45" fmla="*/ 0 w 2100321"/>
                <a:gd name="connsiteY4-46" fmla="*/ 754120 h 1101254"/>
                <a:gd name="connsiteX5-47" fmla="*/ 567267 w 2100321"/>
                <a:gd name="connsiteY5-48" fmla="*/ 110654 h 1101254"/>
                <a:gd name="connsiteX6-49" fmla="*/ 1302693 w 2100321"/>
                <a:gd name="connsiteY6-50" fmla="*/ 525520 h 1101254"/>
                <a:gd name="connsiteX7-51" fmla="*/ 558800 w 2100321"/>
                <a:gd name="connsiteY7-52" fmla="*/ 508587 h 1101254"/>
                <a:gd name="connsiteX8-53" fmla="*/ 567267 w 2100321"/>
                <a:gd name="connsiteY8-54" fmla="*/ 110654 h 11012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00321" h="1101254">
                  <a:moveTo>
                    <a:pt x="2100321" y="0"/>
                  </a:moveTo>
                  <a:lnTo>
                    <a:pt x="1329267" y="517054"/>
                  </a:lnTo>
                  <a:lnTo>
                    <a:pt x="685800" y="1101254"/>
                  </a:lnTo>
                  <a:lnTo>
                    <a:pt x="558800" y="508587"/>
                  </a:lnTo>
                  <a:lnTo>
                    <a:pt x="0" y="754120"/>
                  </a:lnTo>
                  <a:lnTo>
                    <a:pt x="567267" y="110654"/>
                  </a:lnTo>
                  <a:lnTo>
                    <a:pt x="1302693" y="525520"/>
                  </a:lnTo>
                  <a:lnTo>
                    <a:pt x="558800" y="508587"/>
                  </a:lnTo>
                  <a:lnTo>
                    <a:pt x="567267" y="11065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9" name="六边形 148"/>
          <p:cNvSpPr/>
          <p:nvPr/>
        </p:nvSpPr>
        <p:spPr>
          <a:xfrm>
            <a:off x="9926940" y="3571865"/>
            <a:ext cx="265140" cy="228568"/>
          </a:xfrm>
          <a:prstGeom prst="hexagon">
            <a:avLst/>
          </a:prstGeom>
          <a:solidFill>
            <a:schemeClr val="bg1">
              <a:alpha val="3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4" name="组合 203"/>
          <p:cNvGrpSpPr/>
          <p:nvPr/>
        </p:nvGrpSpPr>
        <p:grpSpPr>
          <a:xfrm>
            <a:off x="3974644" y="1508702"/>
            <a:ext cx="4448181" cy="4409020"/>
            <a:chOff x="3416294" y="772886"/>
            <a:chExt cx="5359412" cy="5312229"/>
          </a:xfrm>
        </p:grpSpPr>
        <p:sp>
          <p:nvSpPr>
            <p:cNvPr id="205" name="任意多边形 204"/>
            <p:cNvSpPr/>
            <p:nvPr/>
          </p:nvSpPr>
          <p:spPr>
            <a:xfrm>
              <a:off x="3419935" y="772886"/>
              <a:ext cx="5355771" cy="5312229"/>
            </a:xfrm>
            <a:custGeom>
              <a:avLst/>
              <a:gdLst>
                <a:gd name="connsiteX0" fmla="*/ 1640114 w 5355771"/>
                <a:gd name="connsiteY0" fmla="*/ 217714 h 5312229"/>
                <a:gd name="connsiteX1" fmla="*/ 2496457 w 5355771"/>
                <a:gd name="connsiteY1" fmla="*/ 0 h 5312229"/>
                <a:gd name="connsiteX2" fmla="*/ 3280228 w 5355771"/>
                <a:gd name="connsiteY2" fmla="*/ 72572 h 5312229"/>
                <a:gd name="connsiteX3" fmla="*/ 4020457 w 5355771"/>
                <a:gd name="connsiteY3" fmla="*/ 333829 h 5312229"/>
                <a:gd name="connsiteX4" fmla="*/ 4572000 w 5355771"/>
                <a:gd name="connsiteY4" fmla="*/ 740229 h 5312229"/>
                <a:gd name="connsiteX5" fmla="*/ 5167086 w 5355771"/>
                <a:gd name="connsiteY5" fmla="*/ 1654629 h 5312229"/>
                <a:gd name="connsiteX6" fmla="*/ 5326743 w 5355771"/>
                <a:gd name="connsiteY6" fmla="*/ 2191657 h 5312229"/>
                <a:gd name="connsiteX7" fmla="*/ 5355771 w 5355771"/>
                <a:gd name="connsiteY7" fmla="*/ 2830286 h 5312229"/>
                <a:gd name="connsiteX8" fmla="*/ 5210628 w 5355771"/>
                <a:gd name="connsiteY8" fmla="*/ 3599543 h 5312229"/>
                <a:gd name="connsiteX9" fmla="*/ 4862286 w 5355771"/>
                <a:gd name="connsiteY9" fmla="*/ 4209143 h 5312229"/>
                <a:gd name="connsiteX10" fmla="*/ 4325257 w 5355771"/>
                <a:gd name="connsiteY10" fmla="*/ 4760686 h 5312229"/>
                <a:gd name="connsiteX11" fmla="*/ 3672114 w 5355771"/>
                <a:gd name="connsiteY11" fmla="*/ 5123543 h 5312229"/>
                <a:gd name="connsiteX12" fmla="*/ 2641600 w 5355771"/>
                <a:gd name="connsiteY12" fmla="*/ 5312229 h 5312229"/>
                <a:gd name="connsiteX13" fmla="*/ 1727200 w 5355771"/>
                <a:gd name="connsiteY13" fmla="*/ 5138057 h 5312229"/>
                <a:gd name="connsiteX14" fmla="*/ 1030514 w 5355771"/>
                <a:gd name="connsiteY14" fmla="*/ 4789714 h 5312229"/>
                <a:gd name="connsiteX15" fmla="*/ 391886 w 5355771"/>
                <a:gd name="connsiteY15" fmla="*/ 4078514 h 5312229"/>
                <a:gd name="connsiteX16" fmla="*/ 29028 w 5355771"/>
                <a:gd name="connsiteY16" fmla="*/ 3164114 h 5312229"/>
                <a:gd name="connsiteX17" fmla="*/ 0 w 5355771"/>
                <a:gd name="connsiteY17" fmla="*/ 2322286 h 5312229"/>
                <a:gd name="connsiteX18" fmla="*/ 232228 w 5355771"/>
                <a:gd name="connsiteY18" fmla="*/ 1538514 h 5312229"/>
                <a:gd name="connsiteX19" fmla="*/ 580571 w 5355771"/>
                <a:gd name="connsiteY19" fmla="*/ 1030514 h 5312229"/>
                <a:gd name="connsiteX20" fmla="*/ 1001486 w 5355771"/>
                <a:gd name="connsiteY20" fmla="*/ 653143 h 5312229"/>
                <a:gd name="connsiteX21" fmla="*/ 1640114 w 5355771"/>
                <a:gd name="connsiteY21" fmla="*/ 217714 h 5312229"/>
                <a:gd name="connsiteX0-1" fmla="*/ 1640114 w 5355771"/>
                <a:gd name="connsiteY0-2" fmla="*/ 217714 h 5312229"/>
                <a:gd name="connsiteX1-3" fmla="*/ 2496457 w 5355771"/>
                <a:gd name="connsiteY1-4" fmla="*/ 0 h 5312229"/>
                <a:gd name="connsiteX2-5" fmla="*/ 3280228 w 5355771"/>
                <a:gd name="connsiteY2-6" fmla="*/ 72572 h 5312229"/>
                <a:gd name="connsiteX3-7" fmla="*/ 4020457 w 5355771"/>
                <a:gd name="connsiteY3-8" fmla="*/ 333829 h 5312229"/>
                <a:gd name="connsiteX4-9" fmla="*/ 4572000 w 5355771"/>
                <a:gd name="connsiteY4-10" fmla="*/ 740229 h 5312229"/>
                <a:gd name="connsiteX5-11" fmla="*/ 5167086 w 5355771"/>
                <a:gd name="connsiteY5-12" fmla="*/ 1654629 h 5312229"/>
                <a:gd name="connsiteX6-13" fmla="*/ 5326743 w 5355771"/>
                <a:gd name="connsiteY6-14" fmla="*/ 2191657 h 5312229"/>
                <a:gd name="connsiteX7-15" fmla="*/ 5355771 w 5355771"/>
                <a:gd name="connsiteY7-16" fmla="*/ 2830286 h 5312229"/>
                <a:gd name="connsiteX8-17" fmla="*/ 5210628 w 5355771"/>
                <a:gd name="connsiteY8-18" fmla="*/ 3599543 h 5312229"/>
                <a:gd name="connsiteX9-19" fmla="*/ 4862286 w 5355771"/>
                <a:gd name="connsiteY9-20" fmla="*/ 4209143 h 5312229"/>
                <a:gd name="connsiteX10-21" fmla="*/ 4325257 w 5355771"/>
                <a:gd name="connsiteY10-22" fmla="*/ 4760686 h 5312229"/>
                <a:gd name="connsiteX11-23" fmla="*/ 3672114 w 5355771"/>
                <a:gd name="connsiteY11-24" fmla="*/ 5123543 h 5312229"/>
                <a:gd name="connsiteX12-25" fmla="*/ 2641600 w 5355771"/>
                <a:gd name="connsiteY12-26" fmla="*/ 5312229 h 5312229"/>
                <a:gd name="connsiteX13-27" fmla="*/ 1727200 w 5355771"/>
                <a:gd name="connsiteY13-28" fmla="*/ 5138057 h 5312229"/>
                <a:gd name="connsiteX14-29" fmla="*/ 1030514 w 5355771"/>
                <a:gd name="connsiteY14-30" fmla="*/ 4789714 h 5312229"/>
                <a:gd name="connsiteX15-31" fmla="*/ 391886 w 5355771"/>
                <a:gd name="connsiteY15-32" fmla="*/ 4078514 h 5312229"/>
                <a:gd name="connsiteX16-33" fmla="*/ 29028 w 5355771"/>
                <a:gd name="connsiteY16-34" fmla="*/ 3164114 h 5312229"/>
                <a:gd name="connsiteX17-35" fmla="*/ 0 w 5355771"/>
                <a:gd name="connsiteY17-36" fmla="*/ 2322286 h 5312229"/>
                <a:gd name="connsiteX18-37" fmla="*/ 250157 w 5355771"/>
                <a:gd name="connsiteY18-38" fmla="*/ 1538514 h 5312229"/>
                <a:gd name="connsiteX19-39" fmla="*/ 580571 w 5355771"/>
                <a:gd name="connsiteY19-40" fmla="*/ 1030514 h 5312229"/>
                <a:gd name="connsiteX20-41" fmla="*/ 1001486 w 5355771"/>
                <a:gd name="connsiteY20-42" fmla="*/ 653143 h 5312229"/>
                <a:gd name="connsiteX21-43" fmla="*/ 1640114 w 5355771"/>
                <a:gd name="connsiteY21-44" fmla="*/ 217714 h 5312229"/>
                <a:gd name="connsiteX0-45" fmla="*/ 1640114 w 5355771"/>
                <a:gd name="connsiteY0-46" fmla="*/ 217714 h 5312229"/>
                <a:gd name="connsiteX1-47" fmla="*/ 2496457 w 5355771"/>
                <a:gd name="connsiteY1-48" fmla="*/ 0 h 5312229"/>
                <a:gd name="connsiteX2-49" fmla="*/ 3280228 w 5355771"/>
                <a:gd name="connsiteY2-50" fmla="*/ 72572 h 5312229"/>
                <a:gd name="connsiteX3-51" fmla="*/ 4011492 w 5355771"/>
                <a:gd name="connsiteY3-52" fmla="*/ 342794 h 5312229"/>
                <a:gd name="connsiteX4-53" fmla="*/ 4572000 w 5355771"/>
                <a:gd name="connsiteY4-54" fmla="*/ 740229 h 5312229"/>
                <a:gd name="connsiteX5-55" fmla="*/ 5167086 w 5355771"/>
                <a:gd name="connsiteY5-56" fmla="*/ 1654629 h 5312229"/>
                <a:gd name="connsiteX6-57" fmla="*/ 5326743 w 5355771"/>
                <a:gd name="connsiteY6-58" fmla="*/ 2191657 h 5312229"/>
                <a:gd name="connsiteX7-59" fmla="*/ 5355771 w 5355771"/>
                <a:gd name="connsiteY7-60" fmla="*/ 2830286 h 5312229"/>
                <a:gd name="connsiteX8-61" fmla="*/ 5210628 w 5355771"/>
                <a:gd name="connsiteY8-62" fmla="*/ 3599543 h 5312229"/>
                <a:gd name="connsiteX9-63" fmla="*/ 4862286 w 5355771"/>
                <a:gd name="connsiteY9-64" fmla="*/ 4209143 h 5312229"/>
                <a:gd name="connsiteX10-65" fmla="*/ 4325257 w 5355771"/>
                <a:gd name="connsiteY10-66" fmla="*/ 4760686 h 5312229"/>
                <a:gd name="connsiteX11-67" fmla="*/ 3672114 w 5355771"/>
                <a:gd name="connsiteY11-68" fmla="*/ 5123543 h 5312229"/>
                <a:gd name="connsiteX12-69" fmla="*/ 2641600 w 5355771"/>
                <a:gd name="connsiteY12-70" fmla="*/ 5312229 h 5312229"/>
                <a:gd name="connsiteX13-71" fmla="*/ 1727200 w 5355771"/>
                <a:gd name="connsiteY13-72" fmla="*/ 5138057 h 5312229"/>
                <a:gd name="connsiteX14-73" fmla="*/ 1030514 w 5355771"/>
                <a:gd name="connsiteY14-74" fmla="*/ 4789714 h 5312229"/>
                <a:gd name="connsiteX15-75" fmla="*/ 391886 w 5355771"/>
                <a:gd name="connsiteY15-76" fmla="*/ 4078514 h 5312229"/>
                <a:gd name="connsiteX16-77" fmla="*/ 29028 w 5355771"/>
                <a:gd name="connsiteY16-78" fmla="*/ 3164114 h 5312229"/>
                <a:gd name="connsiteX17-79" fmla="*/ 0 w 5355771"/>
                <a:gd name="connsiteY17-80" fmla="*/ 2322286 h 5312229"/>
                <a:gd name="connsiteX18-81" fmla="*/ 250157 w 5355771"/>
                <a:gd name="connsiteY18-82" fmla="*/ 1538514 h 5312229"/>
                <a:gd name="connsiteX19-83" fmla="*/ 580571 w 5355771"/>
                <a:gd name="connsiteY19-84" fmla="*/ 1030514 h 5312229"/>
                <a:gd name="connsiteX20-85" fmla="*/ 1001486 w 5355771"/>
                <a:gd name="connsiteY20-86" fmla="*/ 653143 h 5312229"/>
                <a:gd name="connsiteX21-87" fmla="*/ 1640114 w 5355771"/>
                <a:gd name="connsiteY21-88" fmla="*/ 217714 h 5312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355771" h="5312229">
                  <a:moveTo>
                    <a:pt x="1640114" y="217714"/>
                  </a:moveTo>
                  <a:lnTo>
                    <a:pt x="2496457" y="0"/>
                  </a:lnTo>
                  <a:lnTo>
                    <a:pt x="3280228" y="72572"/>
                  </a:lnTo>
                  <a:lnTo>
                    <a:pt x="4011492" y="342794"/>
                  </a:lnTo>
                  <a:lnTo>
                    <a:pt x="4572000" y="740229"/>
                  </a:lnTo>
                  <a:lnTo>
                    <a:pt x="5167086" y="1654629"/>
                  </a:lnTo>
                  <a:lnTo>
                    <a:pt x="5326743" y="2191657"/>
                  </a:lnTo>
                  <a:lnTo>
                    <a:pt x="5355771" y="2830286"/>
                  </a:lnTo>
                  <a:lnTo>
                    <a:pt x="5210628" y="3599543"/>
                  </a:lnTo>
                  <a:lnTo>
                    <a:pt x="4862286" y="4209143"/>
                  </a:lnTo>
                  <a:lnTo>
                    <a:pt x="4325257" y="4760686"/>
                  </a:lnTo>
                  <a:lnTo>
                    <a:pt x="3672114" y="5123543"/>
                  </a:lnTo>
                  <a:lnTo>
                    <a:pt x="2641600" y="5312229"/>
                  </a:lnTo>
                  <a:lnTo>
                    <a:pt x="1727200" y="5138057"/>
                  </a:lnTo>
                  <a:lnTo>
                    <a:pt x="1030514" y="4789714"/>
                  </a:lnTo>
                  <a:lnTo>
                    <a:pt x="391886" y="4078514"/>
                  </a:lnTo>
                  <a:lnTo>
                    <a:pt x="29028" y="3164114"/>
                  </a:lnTo>
                  <a:lnTo>
                    <a:pt x="0" y="2322286"/>
                  </a:lnTo>
                  <a:lnTo>
                    <a:pt x="250157" y="1538514"/>
                  </a:lnTo>
                  <a:lnTo>
                    <a:pt x="580571" y="1030514"/>
                  </a:lnTo>
                  <a:lnTo>
                    <a:pt x="1001486" y="653143"/>
                  </a:lnTo>
                  <a:lnTo>
                    <a:pt x="1640114" y="217714"/>
                  </a:lnTo>
                  <a:close/>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205"/>
            <p:cNvSpPr/>
            <p:nvPr/>
          </p:nvSpPr>
          <p:spPr>
            <a:xfrm>
              <a:off x="6373591" y="841829"/>
              <a:ext cx="2400929" cy="3953933"/>
            </a:xfrm>
            <a:custGeom>
              <a:avLst/>
              <a:gdLst>
                <a:gd name="connsiteX0" fmla="*/ 330200 w 2413000"/>
                <a:gd name="connsiteY0" fmla="*/ 0 h 3953933"/>
                <a:gd name="connsiteX1" fmla="*/ 0 w 2413000"/>
                <a:gd name="connsiteY1" fmla="*/ 2463800 h 3953933"/>
                <a:gd name="connsiteX2" fmla="*/ 194733 w 2413000"/>
                <a:gd name="connsiteY2" fmla="*/ 3953933 h 3953933"/>
                <a:gd name="connsiteX3" fmla="*/ 1134533 w 2413000"/>
                <a:gd name="connsiteY3" fmla="*/ 3234267 h 3953933"/>
                <a:gd name="connsiteX4" fmla="*/ 2413000 w 2413000"/>
                <a:gd name="connsiteY4" fmla="*/ 2743200 h 3953933"/>
                <a:gd name="connsiteX0-1" fmla="*/ 330200 w 2400929"/>
                <a:gd name="connsiteY0-2" fmla="*/ 0 h 3953933"/>
                <a:gd name="connsiteX1-3" fmla="*/ 0 w 2400929"/>
                <a:gd name="connsiteY1-4" fmla="*/ 2463800 h 3953933"/>
                <a:gd name="connsiteX2-5" fmla="*/ 194733 w 2400929"/>
                <a:gd name="connsiteY2-6" fmla="*/ 3953933 h 3953933"/>
                <a:gd name="connsiteX3-7" fmla="*/ 1134533 w 2400929"/>
                <a:gd name="connsiteY3-8" fmla="*/ 3234267 h 3953933"/>
                <a:gd name="connsiteX4-9" fmla="*/ 2400929 w 2400929"/>
                <a:gd name="connsiteY4-10" fmla="*/ 2743200 h 3953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0929" h="3953933">
                  <a:moveTo>
                    <a:pt x="330200" y="0"/>
                  </a:moveTo>
                  <a:lnTo>
                    <a:pt x="0" y="2463800"/>
                  </a:lnTo>
                  <a:lnTo>
                    <a:pt x="194733" y="3953933"/>
                  </a:lnTo>
                  <a:lnTo>
                    <a:pt x="1134533" y="3234267"/>
                  </a:lnTo>
                  <a:lnTo>
                    <a:pt x="2400929" y="274320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206"/>
            <p:cNvSpPr/>
            <p:nvPr/>
          </p:nvSpPr>
          <p:spPr>
            <a:xfrm>
              <a:off x="4896117" y="968829"/>
              <a:ext cx="3871111" cy="2613769"/>
            </a:xfrm>
            <a:custGeom>
              <a:avLst/>
              <a:gdLst>
                <a:gd name="connsiteX0" fmla="*/ 3886200 w 3886200"/>
                <a:gd name="connsiteY0" fmla="*/ 2607733 h 2607733"/>
                <a:gd name="connsiteX1" fmla="*/ 2802467 w 3886200"/>
                <a:gd name="connsiteY1" fmla="*/ 1634067 h 2607733"/>
                <a:gd name="connsiteX2" fmla="*/ 1676400 w 3886200"/>
                <a:gd name="connsiteY2" fmla="*/ 795867 h 2607733"/>
                <a:gd name="connsiteX3" fmla="*/ 0 w 3886200"/>
                <a:gd name="connsiteY3" fmla="*/ 448733 h 2607733"/>
                <a:gd name="connsiteX4" fmla="*/ 220133 w 3886200"/>
                <a:gd name="connsiteY4" fmla="*/ 0 h 2607733"/>
                <a:gd name="connsiteX0-1" fmla="*/ 3666067 w 3666067"/>
                <a:gd name="connsiteY0-2" fmla="*/ 2607733 h 2607733"/>
                <a:gd name="connsiteX1-3" fmla="*/ 2582334 w 3666067"/>
                <a:gd name="connsiteY1-4" fmla="*/ 1634067 h 2607733"/>
                <a:gd name="connsiteX2-5" fmla="*/ 1456267 w 3666067"/>
                <a:gd name="connsiteY2-6" fmla="*/ 795867 h 2607733"/>
                <a:gd name="connsiteX3-7" fmla="*/ 18275 w 3666067"/>
                <a:gd name="connsiteY3-8" fmla="*/ 373287 h 2607733"/>
                <a:gd name="connsiteX4-9" fmla="*/ 0 w 3666067"/>
                <a:gd name="connsiteY4-10" fmla="*/ 0 h 2607733"/>
                <a:gd name="connsiteX0-11" fmla="*/ 3865075 w 3865075"/>
                <a:gd name="connsiteY0-12" fmla="*/ 2607733 h 2607733"/>
                <a:gd name="connsiteX1-13" fmla="*/ 2781342 w 3865075"/>
                <a:gd name="connsiteY1-14" fmla="*/ 1634067 h 2607733"/>
                <a:gd name="connsiteX2-15" fmla="*/ 1655275 w 3865075"/>
                <a:gd name="connsiteY2-16" fmla="*/ 795867 h 2607733"/>
                <a:gd name="connsiteX3-17" fmla="*/ 0 w 3865075"/>
                <a:gd name="connsiteY3-18" fmla="*/ 436661 h 2607733"/>
                <a:gd name="connsiteX4-19" fmla="*/ 199008 w 3865075"/>
                <a:gd name="connsiteY4-20" fmla="*/ 0 h 2607733"/>
                <a:gd name="connsiteX0-21" fmla="*/ 3871111 w 3871111"/>
                <a:gd name="connsiteY0-22" fmla="*/ 2613769 h 2613769"/>
                <a:gd name="connsiteX1-23" fmla="*/ 2781342 w 3871111"/>
                <a:gd name="connsiteY1-24" fmla="*/ 1634067 h 2613769"/>
                <a:gd name="connsiteX2-25" fmla="*/ 1655275 w 3871111"/>
                <a:gd name="connsiteY2-26" fmla="*/ 795867 h 2613769"/>
                <a:gd name="connsiteX3-27" fmla="*/ 0 w 3871111"/>
                <a:gd name="connsiteY3-28" fmla="*/ 436661 h 2613769"/>
                <a:gd name="connsiteX4-29" fmla="*/ 199008 w 3871111"/>
                <a:gd name="connsiteY4-30" fmla="*/ 0 h 26137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1111" h="2613769">
                  <a:moveTo>
                    <a:pt x="3871111" y="2613769"/>
                  </a:moveTo>
                  <a:lnTo>
                    <a:pt x="2781342" y="1634067"/>
                  </a:lnTo>
                  <a:lnTo>
                    <a:pt x="1655275" y="795867"/>
                  </a:lnTo>
                  <a:lnTo>
                    <a:pt x="0" y="436661"/>
                  </a:lnTo>
                  <a:lnTo>
                    <a:pt x="199008"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207"/>
            <p:cNvSpPr/>
            <p:nvPr/>
          </p:nvSpPr>
          <p:spPr>
            <a:xfrm>
              <a:off x="3826299" y="782562"/>
              <a:ext cx="4165097" cy="4131734"/>
            </a:xfrm>
            <a:custGeom>
              <a:avLst/>
              <a:gdLst>
                <a:gd name="connsiteX0" fmla="*/ 2116667 w 4216400"/>
                <a:gd name="connsiteY0" fmla="*/ 0 h 4131734"/>
                <a:gd name="connsiteX1" fmla="*/ 2768600 w 4216400"/>
                <a:gd name="connsiteY1" fmla="*/ 1016000 h 4131734"/>
                <a:gd name="connsiteX2" fmla="*/ 1837267 w 4216400"/>
                <a:gd name="connsiteY2" fmla="*/ 1710267 h 4131734"/>
                <a:gd name="connsiteX3" fmla="*/ 1507067 w 4216400"/>
                <a:gd name="connsiteY3" fmla="*/ 3259667 h 4131734"/>
                <a:gd name="connsiteX4" fmla="*/ 1227667 w 4216400"/>
                <a:gd name="connsiteY4" fmla="*/ 4131734 h 4131734"/>
                <a:gd name="connsiteX5" fmla="*/ 0 w 4216400"/>
                <a:gd name="connsiteY5" fmla="*/ 4047067 h 4131734"/>
                <a:gd name="connsiteX6" fmla="*/ 1507067 w 4216400"/>
                <a:gd name="connsiteY6" fmla="*/ 3276600 h 4131734"/>
                <a:gd name="connsiteX7" fmla="*/ 2590800 w 4216400"/>
                <a:gd name="connsiteY7" fmla="*/ 2497667 h 4131734"/>
                <a:gd name="connsiteX8" fmla="*/ 3869267 w 4216400"/>
                <a:gd name="connsiteY8" fmla="*/ 1837267 h 4131734"/>
                <a:gd name="connsiteX9" fmla="*/ 4216400 w 4216400"/>
                <a:gd name="connsiteY9" fmla="*/ 736600 h 4131734"/>
                <a:gd name="connsiteX10" fmla="*/ 2802467 w 4216400"/>
                <a:gd name="connsiteY10" fmla="*/ 982134 h 4131734"/>
                <a:gd name="connsiteX11" fmla="*/ 3589867 w 4216400"/>
                <a:gd name="connsiteY11" fmla="*/ 338667 h 4131734"/>
                <a:gd name="connsiteX0-1" fmla="*/ 2107613 w 4207346"/>
                <a:gd name="connsiteY0-2" fmla="*/ 0 h 4131734"/>
                <a:gd name="connsiteX1-3" fmla="*/ 2759546 w 4207346"/>
                <a:gd name="connsiteY1-4" fmla="*/ 1016000 h 4131734"/>
                <a:gd name="connsiteX2-5" fmla="*/ 1828213 w 4207346"/>
                <a:gd name="connsiteY2-6" fmla="*/ 1710267 h 4131734"/>
                <a:gd name="connsiteX3-7" fmla="*/ 1498013 w 4207346"/>
                <a:gd name="connsiteY3-8" fmla="*/ 3259667 h 4131734"/>
                <a:gd name="connsiteX4-9" fmla="*/ 1218613 w 4207346"/>
                <a:gd name="connsiteY4-10" fmla="*/ 4131734 h 4131734"/>
                <a:gd name="connsiteX5-11" fmla="*/ 0 w 4207346"/>
                <a:gd name="connsiteY5-12" fmla="*/ 4047067 h 4131734"/>
                <a:gd name="connsiteX6-13" fmla="*/ 1498013 w 4207346"/>
                <a:gd name="connsiteY6-14" fmla="*/ 3276600 h 4131734"/>
                <a:gd name="connsiteX7-15" fmla="*/ 2581746 w 4207346"/>
                <a:gd name="connsiteY7-16" fmla="*/ 2497667 h 4131734"/>
                <a:gd name="connsiteX8-17" fmla="*/ 3860213 w 4207346"/>
                <a:gd name="connsiteY8-18" fmla="*/ 1837267 h 4131734"/>
                <a:gd name="connsiteX9-19" fmla="*/ 4207346 w 4207346"/>
                <a:gd name="connsiteY9-20" fmla="*/ 736600 h 4131734"/>
                <a:gd name="connsiteX10-21" fmla="*/ 2793413 w 4207346"/>
                <a:gd name="connsiteY10-22" fmla="*/ 982134 h 4131734"/>
                <a:gd name="connsiteX11-23" fmla="*/ 3580813 w 4207346"/>
                <a:gd name="connsiteY11-24" fmla="*/ 338667 h 4131734"/>
                <a:gd name="connsiteX0-25" fmla="*/ 2110631 w 4210364"/>
                <a:gd name="connsiteY0-26" fmla="*/ 0 h 4131734"/>
                <a:gd name="connsiteX1-27" fmla="*/ 2762564 w 4210364"/>
                <a:gd name="connsiteY1-28" fmla="*/ 1016000 h 4131734"/>
                <a:gd name="connsiteX2-29" fmla="*/ 1831231 w 4210364"/>
                <a:gd name="connsiteY2-30" fmla="*/ 1710267 h 4131734"/>
                <a:gd name="connsiteX3-31" fmla="*/ 1501031 w 4210364"/>
                <a:gd name="connsiteY3-32" fmla="*/ 3259667 h 4131734"/>
                <a:gd name="connsiteX4-33" fmla="*/ 1221631 w 4210364"/>
                <a:gd name="connsiteY4-34" fmla="*/ 4131734 h 4131734"/>
                <a:gd name="connsiteX5-35" fmla="*/ 0 w 4210364"/>
                <a:gd name="connsiteY5-36" fmla="*/ 4062156 h 4131734"/>
                <a:gd name="connsiteX6-37" fmla="*/ 1501031 w 4210364"/>
                <a:gd name="connsiteY6-38" fmla="*/ 3276600 h 4131734"/>
                <a:gd name="connsiteX7-39" fmla="*/ 2584764 w 4210364"/>
                <a:gd name="connsiteY7-40" fmla="*/ 2497667 h 4131734"/>
                <a:gd name="connsiteX8-41" fmla="*/ 3863231 w 4210364"/>
                <a:gd name="connsiteY8-42" fmla="*/ 1837267 h 4131734"/>
                <a:gd name="connsiteX9-43" fmla="*/ 4210364 w 4210364"/>
                <a:gd name="connsiteY9-44" fmla="*/ 736600 h 4131734"/>
                <a:gd name="connsiteX10-45" fmla="*/ 2796431 w 4210364"/>
                <a:gd name="connsiteY10-46" fmla="*/ 982134 h 4131734"/>
                <a:gd name="connsiteX11-47" fmla="*/ 3583831 w 4210364"/>
                <a:gd name="connsiteY11-48" fmla="*/ 338667 h 4131734"/>
                <a:gd name="connsiteX0-49" fmla="*/ 2098560 w 4198293"/>
                <a:gd name="connsiteY0-50" fmla="*/ 0 h 4131734"/>
                <a:gd name="connsiteX1-51" fmla="*/ 2750493 w 4198293"/>
                <a:gd name="connsiteY1-52" fmla="*/ 1016000 h 4131734"/>
                <a:gd name="connsiteX2-53" fmla="*/ 1819160 w 4198293"/>
                <a:gd name="connsiteY2-54" fmla="*/ 1710267 h 4131734"/>
                <a:gd name="connsiteX3-55" fmla="*/ 1488960 w 4198293"/>
                <a:gd name="connsiteY3-56" fmla="*/ 3259667 h 4131734"/>
                <a:gd name="connsiteX4-57" fmla="*/ 1209560 w 4198293"/>
                <a:gd name="connsiteY4-58" fmla="*/ 4131734 h 4131734"/>
                <a:gd name="connsiteX5-59" fmla="*/ 0 w 4198293"/>
                <a:gd name="connsiteY5-60" fmla="*/ 4068192 h 4131734"/>
                <a:gd name="connsiteX6-61" fmla="*/ 1488960 w 4198293"/>
                <a:gd name="connsiteY6-62" fmla="*/ 3276600 h 4131734"/>
                <a:gd name="connsiteX7-63" fmla="*/ 2572693 w 4198293"/>
                <a:gd name="connsiteY7-64" fmla="*/ 2497667 h 4131734"/>
                <a:gd name="connsiteX8-65" fmla="*/ 3851160 w 4198293"/>
                <a:gd name="connsiteY8-66" fmla="*/ 1837267 h 4131734"/>
                <a:gd name="connsiteX9-67" fmla="*/ 4198293 w 4198293"/>
                <a:gd name="connsiteY9-68" fmla="*/ 736600 h 4131734"/>
                <a:gd name="connsiteX10-69" fmla="*/ 2784360 w 4198293"/>
                <a:gd name="connsiteY10-70" fmla="*/ 982134 h 4131734"/>
                <a:gd name="connsiteX11-71" fmla="*/ 3571760 w 4198293"/>
                <a:gd name="connsiteY11-72" fmla="*/ 338667 h 4131734"/>
                <a:gd name="connsiteX0-73" fmla="*/ 2098560 w 4165097"/>
                <a:gd name="connsiteY0-74" fmla="*/ 0 h 4131734"/>
                <a:gd name="connsiteX1-75" fmla="*/ 2750493 w 4165097"/>
                <a:gd name="connsiteY1-76" fmla="*/ 1016000 h 4131734"/>
                <a:gd name="connsiteX2-77" fmla="*/ 1819160 w 4165097"/>
                <a:gd name="connsiteY2-78" fmla="*/ 1710267 h 4131734"/>
                <a:gd name="connsiteX3-79" fmla="*/ 1488960 w 4165097"/>
                <a:gd name="connsiteY3-80" fmla="*/ 3259667 h 4131734"/>
                <a:gd name="connsiteX4-81" fmla="*/ 1209560 w 4165097"/>
                <a:gd name="connsiteY4-82" fmla="*/ 4131734 h 4131734"/>
                <a:gd name="connsiteX5-83" fmla="*/ 0 w 4165097"/>
                <a:gd name="connsiteY5-84" fmla="*/ 4068192 h 4131734"/>
                <a:gd name="connsiteX6-85" fmla="*/ 1488960 w 4165097"/>
                <a:gd name="connsiteY6-86" fmla="*/ 3276600 h 4131734"/>
                <a:gd name="connsiteX7-87" fmla="*/ 2572693 w 4165097"/>
                <a:gd name="connsiteY7-88" fmla="*/ 2497667 h 4131734"/>
                <a:gd name="connsiteX8-89" fmla="*/ 3851160 w 4165097"/>
                <a:gd name="connsiteY8-90" fmla="*/ 1837267 h 4131734"/>
                <a:gd name="connsiteX9-91" fmla="*/ 4165097 w 4165097"/>
                <a:gd name="connsiteY9-92" fmla="*/ 745653 h 4131734"/>
                <a:gd name="connsiteX10-93" fmla="*/ 2784360 w 4165097"/>
                <a:gd name="connsiteY10-94" fmla="*/ 982134 h 4131734"/>
                <a:gd name="connsiteX11-95" fmla="*/ 3571760 w 4165097"/>
                <a:gd name="connsiteY11-96" fmla="*/ 338667 h 4131734"/>
                <a:gd name="connsiteX0-97" fmla="*/ 2098560 w 4165097"/>
                <a:gd name="connsiteY0-98" fmla="*/ 0 h 4131734"/>
                <a:gd name="connsiteX1-99" fmla="*/ 2750493 w 4165097"/>
                <a:gd name="connsiteY1-100" fmla="*/ 1016000 h 4131734"/>
                <a:gd name="connsiteX2-101" fmla="*/ 1819160 w 4165097"/>
                <a:gd name="connsiteY2-102" fmla="*/ 1710267 h 4131734"/>
                <a:gd name="connsiteX3-103" fmla="*/ 1488960 w 4165097"/>
                <a:gd name="connsiteY3-104" fmla="*/ 3259667 h 4131734"/>
                <a:gd name="connsiteX4-105" fmla="*/ 1209560 w 4165097"/>
                <a:gd name="connsiteY4-106" fmla="*/ 4131734 h 4131734"/>
                <a:gd name="connsiteX5-107" fmla="*/ 0 w 4165097"/>
                <a:gd name="connsiteY5-108" fmla="*/ 4068192 h 4131734"/>
                <a:gd name="connsiteX6-109" fmla="*/ 1488960 w 4165097"/>
                <a:gd name="connsiteY6-110" fmla="*/ 3276600 h 4131734"/>
                <a:gd name="connsiteX7-111" fmla="*/ 2572693 w 4165097"/>
                <a:gd name="connsiteY7-112" fmla="*/ 2497667 h 4131734"/>
                <a:gd name="connsiteX8-113" fmla="*/ 3851160 w 4165097"/>
                <a:gd name="connsiteY8-114" fmla="*/ 1837267 h 4131734"/>
                <a:gd name="connsiteX9-115" fmla="*/ 4165097 w 4165097"/>
                <a:gd name="connsiteY9-116" fmla="*/ 745653 h 4131734"/>
                <a:gd name="connsiteX10-117" fmla="*/ 2784360 w 4165097"/>
                <a:gd name="connsiteY10-118" fmla="*/ 982134 h 4131734"/>
                <a:gd name="connsiteX11-119" fmla="*/ 3589867 w 4165097"/>
                <a:gd name="connsiteY11-120" fmla="*/ 341684 h 4131734"/>
                <a:gd name="connsiteX0-121" fmla="*/ 2098560 w 4165097"/>
                <a:gd name="connsiteY0-122" fmla="*/ 0 h 4131734"/>
                <a:gd name="connsiteX1-123" fmla="*/ 2750493 w 4165097"/>
                <a:gd name="connsiteY1-124" fmla="*/ 1016000 h 4131734"/>
                <a:gd name="connsiteX2-125" fmla="*/ 1819160 w 4165097"/>
                <a:gd name="connsiteY2-126" fmla="*/ 1710267 h 4131734"/>
                <a:gd name="connsiteX3-127" fmla="*/ 1488960 w 4165097"/>
                <a:gd name="connsiteY3-128" fmla="*/ 3259667 h 4131734"/>
                <a:gd name="connsiteX4-129" fmla="*/ 1209560 w 4165097"/>
                <a:gd name="connsiteY4-130" fmla="*/ 4131734 h 4131734"/>
                <a:gd name="connsiteX5-131" fmla="*/ 0 w 4165097"/>
                <a:gd name="connsiteY5-132" fmla="*/ 4068192 h 4131734"/>
                <a:gd name="connsiteX6-133" fmla="*/ 1488960 w 4165097"/>
                <a:gd name="connsiteY6-134" fmla="*/ 3276600 h 4131734"/>
                <a:gd name="connsiteX7-135" fmla="*/ 2572693 w 4165097"/>
                <a:gd name="connsiteY7-136" fmla="*/ 2497667 h 4131734"/>
                <a:gd name="connsiteX8-137" fmla="*/ 3851160 w 4165097"/>
                <a:gd name="connsiteY8-138" fmla="*/ 1837267 h 4131734"/>
                <a:gd name="connsiteX9-139" fmla="*/ 4165097 w 4165097"/>
                <a:gd name="connsiteY9-140" fmla="*/ 745653 h 4131734"/>
                <a:gd name="connsiteX10-141" fmla="*/ 2784360 w 4165097"/>
                <a:gd name="connsiteY10-142" fmla="*/ 982134 h 4131734"/>
                <a:gd name="connsiteX11-143" fmla="*/ 3607974 w 4165097"/>
                <a:gd name="connsiteY11-144" fmla="*/ 335648 h 4131734"/>
                <a:gd name="connsiteX0-145" fmla="*/ 2098560 w 4165097"/>
                <a:gd name="connsiteY0-146" fmla="*/ 0 h 4131734"/>
                <a:gd name="connsiteX1-147" fmla="*/ 2750493 w 4165097"/>
                <a:gd name="connsiteY1-148" fmla="*/ 1016000 h 4131734"/>
                <a:gd name="connsiteX2-149" fmla="*/ 1819160 w 4165097"/>
                <a:gd name="connsiteY2-150" fmla="*/ 1710267 h 4131734"/>
                <a:gd name="connsiteX3-151" fmla="*/ 1488960 w 4165097"/>
                <a:gd name="connsiteY3-152" fmla="*/ 3259667 h 4131734"/>
                <a:gd name="connsiteX4-153" fmla="*/ 1209560 w 4165097"/>
                <a:gd name="connsiteY4-154" fmla="*/ 4131734 h 4131734"/>
                <a:gd name="connsiteX5-155" fmla="*/ 0 w 4165097"/>
                <a:gd name="connsiteY5-156" fmla="*/ 4068192 h 4131734"/>
                <a:gd name="connsiteX6-157" fmla="*/ 1488960 w 4165097"/>
                <a:gd name="connsiteY6-158" fmla="*/ 3276600 h 4131734"/>
                <a:gd name="connsiteX7-159" fmla="*/ 2572693 w 4165097"/>
                <a:gd name="connsiteY7-160" fmla="*/ 2497667 h 4131734"/>
                <a:gd name="connsiteX8-161" fmla="*/ 3851160 w 4165097"/>
                <a:gd name="connsiteY8-162" fmla="*/ 1837267 h 4131734"/>
                <a:gd name="connsiteX9-163" fmla="*/ 4165097 w 4165097"/>
                <a:gd name="connsiteY9-164" fmla="*/ 745653 h 4131734"/>
                <a:gd name="connsiteX10-165" fmla="*/ 2760218 w 4165097"/>
                <a:gd name="connsiteY10-166" fmla="*/ 1012312 h 4131734"/>
                <a:gd name="connsiteX11-167" fmla="*/ 3607974 w 4165097"/>
                <a:gd name="connsiteY11-168" fmla="*/ 335648 h 41317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165097" h="4131734">
                  <a:moveTo>
                    <a:pt x="2098560" y="0"/>
                  </a:moveTo>
                  <a:lnTo>
                    <a:pt x="2750493" y="1016000"/>
                  </a:lnTo>
                  <a:lnTo>
                    <a:pt x="1819160" y="1710267"/>
                  </a:lnTo>
                  <a:lnTo>
                    <a:pt x="1488960" y="3259667"/>
                  </a:lnTo>
                  <a:lnTo>
                    <a:pt x="1209560" y="4131734"/>
                  </a:lnTo>
                  <a:lnTo>
                    <a:pt x="0" y="4068192"/>
                  </a:lnTo>
                  <a:lnTo>
                    <a:pt x="1488960" y="3276600"/>
                  </a:lnTo>
                  <a:lnTo>
                    <a:pt x="2572693" y="2497667"/>
                  </a:lnTo>
                  <a:lnTo>
                    <a:pt x="3851160" y="1837267"/>
                  </a:lnTo>
                  <a:lnTo>
                    <a:pt x="4165097" y="745653"/>
                  </a:lnTo>
                  <a:lnTo>
                    <a:pt x="2760218" y="1012312"/>
                  </a:lnTo>
                  <a:lnTo>
                    <a:pt x="3607974" y="335648"/>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208"/>
            <p:cNvSpPr/>
            <p:nvPr/>
          </p:nvSpPr>
          <p:spPr>
            <a:xfrm>
              <a:off x="3416294" y="1407558"/>
              <a:ext cx="5158631" cy="2668538"/>
            </a:xfrm>
            <a:custGeom>
              <a:avLst/>
              <a:gdLst>
                <a:gd name="connsiteX0" fmla="*/ 5164666 w 5164666"/>
                <a:gd name="connsiteY0" fmla="*/ 1016000 h 2667000"/>
                <a:gd name="connsiteX1" fmla="*/ 4292600 w 5164666"/>
                <a:gd name="connsiteY1" fmla="*/ 1176866 h 2667000"/>
                <a:gd name="connsiteX2" fmla="*/ 4089400 w 5164666"/>
                <a:gd name="connsiteY2" fmla="*/ 2667000 h 2667000"/>
                <a:gd name="connsiteX3" fmla="*/ 2937933 w 5164666"/>
                <a:gd name="connsiteY3" fmla="*/ 1888066 h 2667000"/>
                <a:gd name="connsiteX4" fmla="*/ 2209800 w 5164666"/>
                <a:gd name="connsiteY4" fmla="*/ 1092200 h 2667000"/>
                <a:gd name="connsiteX5" fmla="*/ 1490133 w 5164666"/>
                <a:gd name="connsiteY5" fmla="*/ 0 h 2667000"/>
                <a:gd name="connsiteX6" fmla="*/ 1041400 w 5164666"/>
                <a:gd name="connsiteY6" fmla="*/ 8466 h 2667000"/>
                <a:gd name="connsiteX7" fmla="*/ 1388533 w 5164666"/>
                <a:gd name="connsiteY7" fmla="*/ 152400 h 2667000"/>
                <a:gd name="connsiteX8" fmla="*/ 1464733 w 5164666"/>
                <a:gd name="connsiteY8" fmla="*/ 821266 h 2667000"/>
                <a:gd name="connsiteX9" fmla="*/ 609600 w 5164666"/>
                <a:gd name="connsiteY9" fmla="*/ 414866 h 2667000"/>
                <a:gd name="connsiteX10" fmla="*/ 1371600 w 5164666"/>
                <a:gd name="connsiteY10" fmla="*/ 143933 h 2667000"/>
                <a:gd name="connsiteX11" fmla="*/ 1473200 w 5164666"/>
                <a:gd name="connsiteY11" fmla="*/ 33866 h 2667000"/>
                <a:gd name="connsiteX12" fmla="*/ 1447800 w 5164666"/>
                <a:gd name="connsiteY12" fmla="*/ 821266 h 2667000"/>
                <a:gd name="connsiteX13" fmla="*/ 254000 w 5164666"/>
                <a:gd name="connsiteY13" fmla="*/ 939800 h 2667000"/>
                <a:gd name="connsiteX14" fmla="*/ 1896533 w 5164666"/>
                <a:gd name="connsiteY14" fmla="*/ 2650066 h 2667000"/>
                <a:gd name="connsiteX15" fmla="*/ 50800 w 5164666"/>
                <a:gd name="connsiteY15" fmla="*/ 2548466 h 2667000"/>
                <a:gd name="connsiteX16" fmla="*/ 855133 w 5164666"/>
                <a:gd name="connsiteY16" fmla="*/ 1583266 h 2667000"/>
                <a:gd name="connsiteX17" fmla="*/ 2260600 w 5164666"/>
                <a:gd name="connsiteY17" fmla="*/ 1092200 h 2667000"/>
                <a:gd name="connsiteX18" fmla="*/ 1439333 w 5164666"/>
                <a:gd name="connsiteY18" fmla="*/ 804333 h 2667000"/>
                <a:gd name="connsiteX19" fmla="*/ 872066 w 5164666"/>
                <a:gd name="connsiteY19" fmla="*/ 1557866 h 2667000"/>
                <a:gd name="connsiteX20" fmla="*/ 0 w 5164666"/>
                <a:gd name="connsiteY20" fmla="*/ 1710266 h 2667000"/>
                <a:gd name="connsiteX0-1" fmla="*/ 5164666 w 5164666"/>
                <a:gd name="connsiteY0-2" fmla="*/ 1016000 h 2667000"/>
                <a:gd name="connsiteX1-3" fmla="*/ 4292600 w 5164666"/>
                <a:gd name="connsiteY1-4" fmla="*/ 1176866 h 2667000"/>
                <a:gd name="connsiteX2-5" fmla="*/ 4089400 w 5164666"/>
                <a:gd name="connsiteY2-6" fmla="*/ 2667000 h 2667000"/>
                <a:gd name="connsiteX3-7" fmla="*/ 2968111 w 5164666"/>
                <a:gd name="connsiteY3-8" fmla="*/ 1900137 h 2667000"/>
                <a:gd name="connsiteX4-9" fmla="*/ 2209800 w 5164666"/>
                <a:gd name="connsiteY4-10" fmla="*/ 1092200 h 2667000"/>
                <a:gd name="connsiteX5-11" fmla="*/ 1490133 w 5164666"/>
                <a:gd name="connsiteY5-12" fmla="*/ 0 h 2667000"/>
                <a:gd name="connsiteX6-13" fmla="*/ 1041400 w 5164666"/>
                <a:gd name="connsiteY6-14" fmla="*/ 8466 h 2667000"/>
                <a:gd name="connsiteX7-15" fmla="*/ 1388533 w 5164666"/>
                <a:gd name="connsiteY7-16" fmla="*/ 152400 h 2667000"/>
                <a:gd name="connsiteX8-17" fmla="*/ 1464733 w 5164666"/>
                <a:gd name="connsiteY8-18" fmla="*/ 821266 h 2667000"/>
                <a:gd name="connsiteX9-19" fmla="*/ 609600 w 5164666"/>
                <a:gd name="connsiteY9-20" fmla="*/ 414866 h 2667000"/>
                <a:gd name="connsiteX10-21" fmla="*/ 1371600 w 5164666"/>
                <a:gd name="connsiteY10-22" fmla="*/ 143933 h 2667000"/>
                <a:gd name="connsiteX11-23" fmla="*/ 1473200 w 5164666"/>
                <a:gd name="connsiteY11-24" fmla="*/ 33866 h 2667000"/>
                <a:gd name="connsiteX12-25" fmla="*/ 1447800 w 5164666"/>
                <a:gd name="connsiteY12-26" fmla="*/ 821266 h 2667000"/>
                <a:gd name="connsiteX13-27" fmla="*/ 254000 w 5164666"/>
                <a:gd name="connsiteY13-28" fmla="*/ 939800 h 2667000"/>
                <a:gd name="connsiteX14-29" fmla="*/ 1896533 w 5164666"/>
                <a:gd name="connsiteY14-30" fmla="*/ 2650066 h 2667000"/>
                <a:gd name="connsiteX15-31" fmla="*/ 50800 w 5164666"/>
                <a:gd name="connsiteY15-32" fmla="*/ 2548466 h 2667000"/>
                <a:gd name="connsiteX16-33" fmla="*/ 855133 w 5164666"/>
                <a:gd name="connsiteY16-34" fmla="*/ 1583266 h 2667000"/>
                <a:gd name="connsiteX17-35" fmla="*/ 2260600 w 5164666"/>
                <a:gd name="connsiteY17-36" fmla="*/ 1092200 h 2667000"/>
                <a:gd name="connsiteX18-37" fmla="*/ 1439333 w 5164666"/>
                <a:gd name="connsiteY18-38" fmla="*/ 804333 h 2667000"/>
                <a:gd name="connsiteX19-39" fmla="*/ 872066 w 5164666"/>
                <a:gd name="connsiteY19-40" fmla="*/ 1557866 h 2667000"/>
                <a:gd name="connsiteX20-41" fmla="*/ 0 w 5164666"/>
                <a:gd name="connsiteY20-42" fmla="*/ 1710266 h 2667000"/>
                <a:gd name="connsiteX0-43" fmla="*/ 5164666 w 5164666"/>
                <a:gd name="connsiteY0-44" fmla="*/ 1016000 h 2667000"/>
                <a:gd name="connsiteX1-45" fmla="*/ 4292600 w 5164666"/>
                <a:gd name="connsiteY1-46" fmla="*/ 1176866 h 2667000"/>
                <a:gd name="connsiteX2-47" fmla="*/ 4089400 w 5164666"/>
                <a:gd name="connsiteY2-48" fmla="*/ 2667000 h 2667000"/>
                <a:gd name="connsiteX3-49" fmla="*/ 2968111 w 5164666"/>
                <a:gd name="connsiteY3-50" fmla="*/ 1900137 h 2667000"/>
                <a:gd name="connsiteX4-51" fmla="*/ 2209800 w 5164666"/>
                <a:gd name="connsiteY4-52" fmla="*/ 1092200 h 2667000"/>
                <a:gd name="connsiteX5-53" fmla="*/ 1490133 w 5164666"/>
                <a:gd name="connsiteY5-54" fmla="*/ 0 h 2667000"/>
                <a:gd name="connsiteX6-55" fmla="*/ 1041400 w 5164666"/>
                <a:gd name="connsiteY6-56" fmla="*/ 8466 h 2667000"/>
                <a:gd name="connsiteX7-57" fmla="*/ 1388533 w 5164666"/>
                <a:gd name="connsiteY7-58" fmla="*/ 152400 h 2667000"/>
                <a:gd name="connsiteX8-59" fmla="*/ 1464733 w 5164666"/>
                <a:gd name="connsiteY8-60" fmla="*/ 821266 h 2667000"/>
                <a:gd name="connsiteX9-61" fmla="*/ 609600 w 5164666"/>
                <a:gd name="connsiteY9-62" fmla="*/ 414866 h 2667000"/>
                <a:gd name="connsiteX10-63" fmla="*/ 1371600 w 5164666"/>
                <a:gd name="connsiteY10-64" fmla="*/ 143933 h 2667000"/>
                <a:gd name="connsiteX11-65" fmla="*/ 1473200 w 5164666"/>
                <a:gd name="connsiteY11-66" fmla="*/ 33866 h 2667000"/>
                <a:gd name="connsiteX12-67" fmla="*/ 1447800 w 5164666"/>
                <a:gd name="connsiteY12-68" fmla="*/ 821266 h 2667000"/>
                <a:gd name="connsiteX13-69" fmla="*/ 254000 w 5164666"/>
                <a:gd name="connsiteY13-70" fmla="*/ 939800 h 2667000"/>
                <a:gd name="connsiteX14-71" fmla="*/ 1896533 w 5164666"/>
                <a:gd name="connsiteY14-72" fmla="*/ 2650066 h 2667000"/>
                <a:gd name="connsiteX15-73" fmla="*/ 50800 w 5164666"/>
                <a:gd name="connsiteY15-74" fmla="*/ 2548466 h 2667000"/>
                <a:gd name="connsiteX16-75" fmla="*/ 855133 w 5164666"/>
                <a:gd name="connsiteY16-76" fmla="*/ 1583266 h 2667000"/>
                <a:gd name="connsiteX17-77" fmla="*/ 2227404 w 5164666"/>
                <a:gd name="connsiteY17-78" fmla="*/ 1095218 h 2667000"/>
                <a:gd name="connsiteX18-79" fmla="*/ 1439333 w 5164666"/>
                <a:gd name="connsiteY18-80" fmla="*/ 804333 h 2667000"/>
                <a:gd name="connsiteX19-81" fmla="*/ 872066 w 5164666"/>
                <a:gd name="connsiteY19-82" fmla="*/ 1557866 h 2667000"/>
                <a:gd name="connsiteX20-83" fmla="*/ 0 w 5164666"/>
                <a:gd name="connsiteY20-84" fmla="*/ 1710266 h 2667000"/>
                <a:gd name="connsiteX0-85" fmla="*/ 5164666 w 5164666"/>
                <a:gd name="connsiteY0-86" fmla="*/ 1016000 h 2667000"/>
                <a:gd name="connsiteX1-87" fmla="*/ 4292600 w 5164666"/>
                <a:gd name="connsiteY1-88" fmla="*/ 1176866 h 2667000"/>
                <a:gd name="connsiteX2-89" fmla="*/ 4089400 w 5164666"/>
                <a:gd name="connsiteY2-90" fmla="*/ 2667000 h 2667000"/>
                <a:gd name="connsiteX3-91" fmla="*/ 2968111 w 5164666"/>
                <a:gd name="connsiteY3-92" fmla="*/ 1900137 h 2667000"/>
                <a:gd name="connsiteX4-93" fmla="*/ 2209800 w 5164666"/>
                <a:gd name="connsiteY4-94" fmla="*/ 1092200 h 2667000"/>
                <a:gd name="connsiteX5-95" fmla="*/ 1490133 w 5164666"/>
                <a:gd name="connsiteY5-96" fmla="*/ 0 h 2667000"/>
                <a:gd name="connsiteX6-97" fmla="*/ 1041400 w 5164666"/>
                <a:gd name="connsiteY6-98" fmla="*/ 8466 h 2667000"/>
                <a:gd name="connsiteX7-99" fmla="*/ 1388533 w 5164666"/>
                <a:gd name="connsiteY7-100" fmla="*/ 152400 h 2667000"/>
                <a:gd name="connsiteX8-101" fmla="*/ 1464733 w 5164666"/>
                <a:gd name="connsiteY8-102" fmla="*/ 821266 h 2667000"/>
                <a:gd name="connsiteX9-103" fmla="*/ 609600 w 5164666"/>
                <a:gd name="connsiteY9-104" fmla="*/ 414866 h 2667000"/>
                <a:gd name="connsiteX10-105" fmla="*/ 1371600 w 5164666"/>
                <a:gd name="connsiteY10-106" fmla="*/ 143933 h 2667000"/>
                <a:gd name="connsiteX11-107" fmla="*/ 1473200 w 5164666"/>
                <a:gd name="connsiteY11-108" fmla="*/ 33866 h 2667000"/>
                <a:gd name="connsiteX12-109" fmla="*/ 1447800 w 5164666"/>
                <a:gd name="connsiteY12-110" fmla="*/ 821266 h 2667000"/>
                <a:gd name="connsiteX13-111" fmla="*/ 254000 w 5164666"/>
                <a:gd name="connsiteY13-112" fmla="*/ 939800 h 2667000"/>
                <a:gd name="connsiteX14-113" fmla="*/ 1896533 w 5164666"/>
                <a:gd name="connsiteY14-114" fmla="*/ 2650066 h 2667000"/>
                <a:gd name="connsiteX15-115" fmla="*/ 50800 w 5164666"/>
                <a:gd name="connsiteY15-116" fmla="*/ 2548466 h 2667000"/>
                <a:gd name="connsiteX16-117" fmla="*/ 855133 w 5164666"/>
                <a:gd name="connsiteY16-118" fmla="*/ 1583266 h 2667000"/>
                <a:gd name="connsiteX17-119" fmla="*/ 2242494 w 5164666"/>
                <a:gd name="connsiteY17-120" fmla="*/ 1101254 h 2667000"/>
                <a:gd name="connsiteX18-121" fmla="*/ 1439333 w 5164666"/>
                <a:gd name="connsiteY18-122" fmla="*/ 804333 h 2667000"/>
                <a:gd name="connsiteX19-123" fmla="*/ 872066 w 5164666"/>
                <a:gd name="connsiteY19-124" fmla="*/ 1557866 h 2667000"/>
                <a:gd name="connsiteX20-125" fmla="*/ 0 w 5164666"/>
                <a:gd name="connsiteY20-126" fmla="*/ 1710266 h 2667000"/>
                <a:gd name="connsiteX0-127" fmla="*/ 5164666 w 5164666"/>
                <a:gd name="connsiteY0-128" fmla="*/ 1016000 h 2667000"/>
                <a:gd name="connsiteX1-129" fmla="*/ 4292600 w 5164666"/>
                <a:gd name="connsiteY1-130" fmla="*/ 1176866 h 2667000"/>
                <a:gd name="connsiteX2-131" fmla="*/ 4089400 w 5164666"/>
                <a:gd name="connsiteY2-132" fmla="*/ 2667000 h 2667000"/>
                <a:gd name="connsiteX3-133" fmla="*/ 2968111 w 5164666"/>
                <a:gd name="connsiteY3-134" fmla="*/ 1900137 h 2667000"/>
                <a:gd name="connsiteX4-135" fmla="*/ 2209800 w 5164666"/>
                <a:gd name="connsiteY4-136" fmla="*/ 1092200 h 2667000"/>
                <a:gd name="connsiteX5-137" fmla="*/ 1490133 w 5164666"/>
                <a:gd name="connsiteY5-138" fmla="*/ 0 h 2667000"/>
                <a:gd name="connsiteX6-139" fmla="*/ 1041400 w 5164666"/>
                <a:gd name="connsiteY6-140" fmla="*/ 8466 h 2667000"/>
                <a:gd name="connsiteX7-141" fmla="*/ 1388533 w 5164666"/>
                <a:gd name="connsiteY7-142" fmla="*/ 152400 h 2667000"/>
                <a:gd name="connsiteX8-143" fmla="*/ 1464733 w 5164666"/>
                <a:gd name="connsiteY8-144" fmla="*/ 821266 h 2667000"/>
                <a:gd name="connsiteX9-145" fmla="*/ 609600 w 5164666"/>
                <a:gd name="connsiteY9-146" fmla="*/ 414866 h 2667000"/>
                <a:gd name="connsiteX10-147" fmla="*/ 1371600 w 5164666"/>
                <a:gd name="connsiteY10-148" fmla="*/ 143933 h 2667000"/>
                <a:gd name="connsiteX11-149" fmla="*/ 1473200 w 5164666"/>
                <a:gd name="connsiteY11-150" fmla="*/ 33866 h 2667000"/>
                <a:gd name="connsiteX12-151" fmla="*/ 1447800 w 5164666"/>
                <a:gd name="connsiteY12-152" fmla="*/ 821266 h 2667000"/>
                <a:gd name="connsiteX13-153" fmla="*/ 254000 w 5164666"/>
                <a:gd name="connsiteY13-154" fmla="*/ 939800 h 2667000"/>
                <a:gd name="connsiteX14-155" fmla="*/ 1896533 w 5164666"/>
                <a:gd name="connsiteY14-156" fmla="*/ 2650066 h 2667000"/>
                <a:gd name="connsiteX15-157" fmla="*/ 50800 w 5164666"/>
                <a:gd name="connsiteY15-158" fmla="*/ 2548466 h 2667000"/>
                <a:gd name="connsiteX16-159" fmla="*/ 855133 w 5164666"/>
                <a:gd name="connsiteY16-160" fmla="*/ 1583266 h 2667000"/>
                <a:gd name="connsiteX17-161" fmla="*/ 2118764 w 5164666"/>
                <a:gd name="connsiteY17-162" fmla="*/ 1194806 h 2667000"/>
                <a:gd name="connsiteX18-163" fmla="*/ 1439333 w 5164666"/>
                <a:gd name="connsiteY18-164" fmla="*/ 804333 h 2667000"/>
                <a:gd name="connsiteX19-165" fmla="*/ 872066 w 5164666"/>
                <a:gd name="connsiteY19-166" fmla="*/ 1557866 h 2667000"/>
                <a:gd name="connsiteX20-167" fmla="*/ 0 w 5164666"/>
                <a:gd name="connsiteY20-168" fmla="*/ 1710266 h 2667000"/>
                <a:gd name="connsiteX0-169" fmla="*/ 5164666 w 5164666"/>
                <a:gd name="connsiteY0-170" fmla="*/ 1094740 h 2745740"/>
                <a:gd name="connsiteX1-171" fmla="*/ 4292600 w 5164666"/>
                <a:gd name="connsiteY1-172" fmla="*/ 1255606 h 2745740"/>
                <a:gd name="connsiteX2-173" fmla="*/ 4089400 w 5164666"/>
                <a:gd name="connsiteY2-174" fmla="*/ 2745740 h 2745740"/>
                <a:gd name="connsiteX3-175" fmla="*/ 2968111 w 5164666"/>
                <a:gd name="connsiteY3-176" fmla="*/ 1978877 h 2745740"/>
                <a:gd name="connsiteX4-177" fmla="*/ 2227907 w 5164666"/>
                <a:gd name="connsiteY4-178" fmla="*/ 1170940 h 2745740"/>
                <a:gd name="connsiteX5-179" fmla="*/ 1490133 w 5164666"/>
                <a:gd name="connsiteY5-180" fmla="*/ 78740 h 2745740"/>
                <a:gd name="connsiteX6-181" fmla="*/ 1041400 w 5164666"/>
                <a:gd name="connsiteY6-182" fmla="*/ 87206 h 2745740"/>
                <a:gd name="connsiteX7-183" fmla="*/ 1388533 w 5164666"/>
                <a:gd name="connsiteY7-184" fmla="*/ 231140 h 2745740"/>
                <a:gd name="connsiteX8-185" fmla="*/ 1464733 w 5164666"/>
                <a:gd name="connsiteY8-186" fmla="*/ 900006 h 2745740"/>
                <a:gd name="connsiteX9-187" fmla="*/ 609600 w 5164666"/>
                <a:gd name="connsiteY9-188" fmla="*/ 493606 h 2745740"/>
                <a:gd name="connsiteX10-189" fmla="*/ 1371600 w 5164666"/>
                <a:gd name="connsiteY10-190" fmla="*/ 222673 h 2745740"/>
                <a:gd name="connsiteX11-191" fmla="*/ 1473200 w 5164666"/>
                <a:gd name="connsiteY11-192" fmla="*/ 112606 h 2745740"/>
                <a:gd name="connsiteX12-193" fmla="*/ 1447800 w 5164666"/>
                <a:gd name="connsiteY12-194" fmla="*/ 900006 h 2745740"/>
                <a:gd name="connsiteX13-195" fmla="*/ 254000 w 5164666"/>
                <a:gd name="connsiteY13-196" fmla="*/ 1018540 h 2745740"/>
                <a:gd name="connsiteX14-197" fmla="*/ 1896533 w 5164666"/>
                <a:gd name="connsiteY14-198" fmla="*/ 2728806 h 2745740"/>
                <a:gd name="connsiteX15-199" fmla="*/ 50800 w 5164666"/>
                <a:gd name="connsiteY15-200" fmla="*/ 2627206 h 2745740"/>
                <a:gd name="connsiteX16-201" fmla="*/ 855133 w 5164666"/>
                <a:gd name="connsiteY16-202" fmla="*/ 1662006 h 2745740"/>
                <a:gd name="connsiteX17-203" fmla="*/ 2118764 w 5164666"/>
                <a:gd name="connsiteY17-204" fmla="*/ 1273546 h 2745740"/>
                <a:gd name="connsiteX18-205" fmla="*/ 1439333 w 5164666"/>
                <a:gd name="connsiteY18-206" fmla="*/ 883073 h 2745740"/>
                <a:gd name="connsiteX19-207" fmla="*/ 872066 w 5164666"/>
                <a:gd name="connsiteY19-208" fmla="*/ 1636606 h 2745740"/>
                <a:gd name="connsiteX20-209" fmla="*/ 0 w 5164666"/>
                <a:gd name="connsiteY20-210" fmla="*/ 1789006 h 2745740"/>
                <a:gd name="connsiteX0-211" fmla="*/ 5164666 w 5164666"/>
                <a:gd name="connsiteY0-212" fmla="*/ 1094740 h 2745740"/>
                <a:gd name="connsiteX1-213" fmla="*/ 4292600 w 5164666"/>
                <a:gd name="connsiteY1-214" fmla="*/ 1255606 h 2745740"/>
                <a:gd name="connsiteX2-215" fmla="*/ 4089400 w 5164666"/>
                <a:gd name="connsiteY2-216" fmla="*/ 2745740 h 2745740"/>
                <a:gd name="connsiteX3-217" fmla="*/ 2968111 w 5164666"/>
                <a:gd name="connsiteY3-218" fmla="*/ 1978877 h 2745740"/>
                <a:gd name="connsiteX4-219" fmla="*/ 2227907 w 5164666"/>
                <a:gd name="connsiteY4-220" fmla="*/ 1170940 h 2745740"/>
                <a:gd name="connsiteX5-221" fmla="*/ 1490133 w 5164666"/>
                <a:gd name="connsiteY5-222" fmla="*/ 78740 h 2745740"/>
                <a:gd name="connsiteX6-223" fmla="*/ 1041400 w 5164666"/>
                <a:gd name="connsiteY6-224" fmla="*/ 87206 h 2745740"/>
                <a:gd name="connsiteX7-225" fmla="*/ 1388533 w 5164666"/>
                <a:gd name="connsiteY7-226" fmla="*/ 231140 h 2745740"/>
                <a:gd name="connsiteX8-227" fmla="*/ 1464733 w 5164666"/>
                <a:gd name="connsiteY8-228" fmla="*/ 900006 h 2745740"/>
                <a:gd name="connsiteX9-229" fmla="*/ 609600 w 5164666"/>
                <a:gd name="connsiteY9-230" fmla="*/ 493606 h 2745740"/>
                <a:gd name="connsiteX10-231" fmla="*/ 1371600 w 5164666"/>
                <a:gd name="connsiteY10-232" fmla="*/ 222673 h 2745740"/>
                <a:gd name="connsiteX11-233" fmla="*/ 1473200 w 5164666"/>
                <a:gd name="connsiteY11-234" fmla="*/ 112606 h 2745740"/>
                <a:gd name="connsiteX12-235" fmla="*/ 1447800 w 5164666"/>
                <a:gd name="connsiteY12-236" fmla="*/ 900006 h 2745740"/>
                <a:gd name="connsiteX13-237" fmla="*/ 254000 w 5164666"/>
                <a:gd name="connsiteY13-238" fmla="*/ 1018540 h 2745740"/>
                <a:gd name="connsiteX14-239" fmla="*/ 1896533 w 5164666"/>
                <a:gd name="connsiteY14-240" fmla="*/ 2728806 h 2745740"/>
                <a:gd name="connsiteX15-241" fmla="*/ 50800 w 5164666"/>
                <a:gd name="connsiteY15-242" fmla="*/ 2627206 h 2745740"/>
                <a:gd name="connsiteX16-243" fmla="*/ 855133 w 5164666"/>
                <a:gd name="connsiteY16-244" fmla="*/ 1662006 h 2745740"/>
                <a:gd name="connsiteX17-245" fmla="*/ 2230423 w 5164666"/>
                <a:gd name="connsiteY17-246" fmla="*/ 1167922 h 2745740"/>
                <a:gd name="connsiteX18-247" fmla="*/ 1439333 w 5164666"/>
                <a:gd name="connsiteY18-248" fmla="*/ 883073 h 2745740"/>
                <a:gd name="connsiteX19-249" fmla="*/ 872066 w 5164666"/>
                <a:gd name="connsiteY19-250" fmla="*/ 1636606 h 2745740"/>
                <a:gd name="connsiteX20-251" fmla="*/ 0 w 5164666"/>
                <a:gd name="connsiteY20-252" fmla="*/ 1789006 h 2745740"/>
                <a:gd name="connsiteX0-253" fmla="*/ 5164666 w 5164666"/>
                <a:gd name="connsiteY0-254" fmla="*/ 1017538 h 2668538"/>
                <a:gd name="connsiteX1-255" fmla="*/ 4292600 w 5164666"/>
                <a:gd name="connsiteY1-256" fmla="*/ 1178404 h 2668538"/>
                <a:gd name="connsiteX2-257" fmla="*/ 4089400 w 5164666"/>
                <a:gd name="connsiteY2-258" fmla="*/ 2668538 h 2668538"/>
                <a:gd name="connsiteX3-259" fmla="*/ 2968111 w 5164666"/>
                <a:gd name="connsiteY3-260" fmla="*/ 1901675 h 2668538"/>
                <a:gd name="connsiteX4-261" fmla="*/ 2227907 w 5164666"/>
                <a:gd name="connsiteY4-262" fmla="*/ 1093738 h 2668538"/>
                <a:gd name="connsiteX5-263" fmla="*/ 1490133 w 5164666"/>
                <a:gd name="connsiteY5-264" fmla="*/ 1538 h 2668538"/>
                <a:gd name="connsiteX6-265" fmla="*/ 1041400 w 5164666"/>
                <a:gd name="connsiteY6-266" fmla="*/ 10004 h 2668538"/>
                <a:gd name="connsiteX7-267" fmla="*/ 1388533 w 5164666"/>
                <a:gd name="connsiteY7-268" fmla="*/ 153938 h 2668538"/>
                <a:gd name="connsiteX8-269" fmla="*/ 1464733 w 5164666"/>
                <a:gd name="connsiteY8-270" fmla="*/ 822804 h 2668538"/>
                <a:gd name="connsiteX9-271" fmla="*/ 609600 w 5164666"/>
                <a:gd name="connsiteY9-272" fmla="*/ 416404 h 2668538"/>
                <a:gd name="connsiteX10-273" fmla="*/ 1371600 w 5164666"/>
                <a:gd name="connsiteY10-274" fmla="*/ 145471 h 2668538"/>
                <a:gd name="connsiteX11-275" fmla="*/ 1473200 w 5164666"/>
                <a:gd name="connsiteY11-276" fmla="*/ 35404 h 2668538"/>
                <a:gd name="connsiteX12-277" fmla="*/ 1447800 w 5164666"/>
                <a:gd name="connsiteY12-278" fmla="*/ 822804 h 2668538"/>
                <a:gd name="connsiteX13-279" fmla="*/ 254000 w 5164666"/>
                <a:gd name="connsiteY13-280" fmla="*/ 941338 h 2668538"/>
                <a:gd name="connsiteX14-281" fmla="*/ 1896533 w 5164666"/>
                <a:gd name="connsiteY14-282" fmla="*/ 2651604 h 2668538"/>
                <a:gd name="connsiteX15-283" fmla="*/ 50800 w 5164666"/>
                <a:gd name="connsiteY15-284" fmla="*/ 2550004 h 2668538"/>
                <a:gd name="connsiteX16-285" fmla="*/ 855133 w 5164666"/>
                <a:gd name="connsiteY16-286" fmla="*/ 1584804 h 2668538"/>
                <a:gd name="connsiteX17-287" fmla="*/ 2230423 w 5164666"/>
                <a:gd name="connsiteY17-288" fmla="*/ 1090720 h 2668538"/>
                <a:gd name="connsiteX18-289" fmla="*/ 1439333 w 5164666"/>
                <a:gd name="connsiteY18-290" fmla="*/ 805871 h 2668538"/>
                <a:gd name="connsiteX19-291" fmla="*/ 872066 w 5164666"/>
                <a:gd name="connsiteY19-292" fmla="*/ 1559404 h 2668538"/>
                <a:gd name="connsiteX20-293" fmla="*/ 0 w 5164666"/>
                <a:gd name="connsiteY20-294" fmla="*/ 1711804 h 2668538"/>
                <a:gd name="connsiteX0-295" fmla="*/ 5164666 w 5164666"/>
                <a:gd name="connsiteY0-296" fmla="*/ 1017538 h 2668538"/>
                <a:gd name="connsiteX1-297" fmla="*/ 4292600 w 5164666"/>
                <a:gd name="connsiteY1-298" fmla="*/ 1178404 h 2668538"/>
                <a:gd name="connsiteX2-299" fmla="*/ 4089400 w 5164666"/>
                <a:gd name="connsiteY2-300" fmla="*/ 2668538 h 2668538"/>
                <a:gd name="connsiteX3-301" fmla="*/ 2968111 w 5164666"/>
                <a:gd name="connsiteY3-302" fmla="*/ 1901675 h 2668538"/>
                <a:gd name="connsiteX4-303" fmla="*/ 2227907 w 5164666"/>
                <a:gd name="connsiteY4-304" fmla="*/ 1093738 h 2668538"/>
                <a:gd name="connsiteX5-305" fmla="*/ 1490133 w 5164666"/>
                <a:gd name="connsiteY5-306" fmla="*/ 1538 h 2668538"/>
                <a:gd name="connsiteX6-307" fmla="*/ 1041400 w 5164666"/>
                <a:gd name="connsiteY6-308" fmla="*/ 10004 h 2668538"/>
                <a:gd name="connsiteX7-309" fmla="*/ 1370426 w 5164666"/>
                <a:gd name="connsiteY7-310" fmla="*/ 144885 h 2668538"/>
                <a:gd name="connsiteX8-311" fmla="*/ 1464733 w 5164666"/>
                <a:gd name="connsiteY8-312" fmla="*/ 822804 h 2668538"/>
                <a:gd name="connsiteX9-313" fmla="*/ 609600 w 5164666"/>
                <a:gd name="connsiteY9-314" fmla="*/ 416404 h 2668538"/>
                <a:gd name="connsiteX10-315" fmla="*/ 1371600 w 5164666"/>
                <a:gd name="connsiteY10-316" fmla="*/ 145471 h 2668538"/>
                <a:gd name="connsiteX11-317" fmla="*/ 1473200 w 5164666"/>
                <a:gd name="connsiteY11-318" fmla="*/ 35404 h 2668538"/>
                <a:gd name="connsiteX12-319" fmla="*/ 1447800 w 5164666"/>
                <a:gd name="connsiteY12-320" fmla="*/ 822804 h 2668538"/>
                <a:gd name="connsiteX13-321" fmla="*/ 254000 w 5164666"/>
                <a:gd name="connsiteY13-322" fmla="*/ 941338 h 2668538"/>
                <a:gd name="connsiteX14-323" fmla="*/ 1896533 w 5164666"/>
                <a:gd name="connsiteY14-324" fmla="*/ 2651604 h 2668538"/>
                <a:gd name="connsiteX15-325" fmla="*/ 50800 w 5164666"/>
                <a:gd name="connsiteY15-326" fmla="*/ 2550004 h 2668538"/>
                <a:gd name="connsiteX16-327" fmla="*/ 855133 w 5164666"/>
                <a:gd name="connsiteY16-328" fmla="*/ 1584804 h 2668538"/>
                <a:gd name="connsiteX17-329" fmla="*/ 2230423 w 5164666"/>
                <a:gd name="connsiteY17-330" fmla="*/ 1090720 h 2668538"/>
                <a:gd name="connsiteX18-331" fmla="*/ 1439333 w 5164666"/>
                <a:gd name="connsiteY18-332" fmla="*/ 805871 h 2668538"/>
                <a:gd name="connsiteX19-333" fmla="*/ 872066 w 5164666"/>
                <a:gd name="connsiteY19-334" fmla="*/ 1559404 h 2668538"/>
                <a:gd name="connsiteX20-335" fmla="*/ 0 w 5164666"/>
                <a:gd name="connsiteY20-336" fmla="*/ 1711804 h 2668538"/>
                <a:gd name="connsiteX0-337" fmla="*/ 5164666 w 5164666"/>
                <a:gd name="connsiteY0-338" fmla="*/ 1017538 h 2668538"/>
                <a:gd name="connsiteX1-339" fmla="*/ 4292600 w 5164666"/>
                <a:gd name="connsiteY1-340" fmla="*/ 1178404 h 2668538"/>
                <a:gd name="connsiteX2-341" fmla="*/ 4089400 w 5164666"/>
                <a:gd name="connsiteY2-342" fmla="*/ 2668538 h 2668538"/>
                <a:gd name="connsiteX3-343" fmla="*/ 2968111 w 5164666"/>
                <a:gd name="connsiteY3-344" fmla="*/ 1901675 h 2668538"/>
                <a:gd name="connsiteX4-345" fmla="*/ 2227907 w 5164666"/>
                <a:gd name="connsiteY4-346" fmla="*/ 1093738 h 2668538"/>
                <a:gd name="connsiteX5-347" fmla="*/ 1490133 w 5164666"/>
                <a:gd name="connsiteY5-348" fmla="*/ 1538 h 2668538"/>
                <a:gd name="connsiteX6-349" fmla="*/ 1041400 w 5164666"/>
                <a:gd name="connsiteY6-350" fmla="*/ 10004 h 2668538"/>
                <a:gd name="connsiteX7-351" fmla="*/ 1370426 w 5164666"/>
                <a:gd name="connsiteY7-352" fmla="*/ 144885 h 2668538"/>
                <a:gd name="connsiteX8-353" fmla="*/ 1443609 w 5164666"/>
                <a:gd name="connsiteY8-354" fmla="*/ 798662 h 2668538"/>
                <a:gd name="connsiteX9-355" fmla="*/ 609600 w 5164666"/>
                <a:gd name="connsiteY9-356" fmla="*/ 416404 h 2668538"/>
                <a:gd name="connsiteX10-357" fmla="*/ 1371600 w 5164666"/>
                <a:gd name="connsiteY10-358" fmla="*/ 145471 h 2668538"/>
                <a:gd name="connsiteX11-359" fmla="*/ 1473200 w 5164666"/>
                <a:gd name="connsiteY11-360" fmla="*/ 35404 h 2668538"/>
                <a:gd name="connsiteX12-361" fmla="*/ 1447800 w 5164666"/>
                <a:gd name="connsiteY12-362" fmla="*/ 822804 h 2668538"/>
                <a:gd name="connsiteX13-363" fmla="*/ 254000 w 5164666"/>
                <a:gd name="connsiteY13-364" fmla="*/ 941338 h 2668538"/>
                <a:gd name="connsiteX14-365" fmla="*/ 1896533 w 5164666"/>
                <a:gd name="connsiteY14-366" fmla="*/ 2651604 h 2668538"/>
                <a:gd name="connsiteX15-367" fmla="*/ 50800 w 5164666"/>
                <a:gd name="connsiteY15-368" fmla="*/ 2550004 h 2668538"/>
                <a:gd name="connsiteX16-369" fmla="*/ 855133 w 5164666"/>
                <a:gd name="connsiteY16-370" fmla="*/ 1584804 h 2668538"/>
                <a:gd name="connsiteX17-371" fmla="*/ 2230423 w 5164666"/>
                <a:gd name="connsiteY17-372" fmla="*/ 1090720 h 2668538"/>
                <a:gd name="connsiteX18-373" fmla="*/ 1439333 w 5164666"/>
                <a:gd name="connsiteY18-374" fmla="*/ 805871 h 2668538"/>
                <a:gd name="connsiteX19-375" fmla="*/ 872066 w 5164666"/>
                <a:gd name="connsiteY19-376" fmla="*/ 1559404 h 2668538"/>
                <a:gd name="connsiteX20-377" fmla="*/ 0 w 5164666"/>
                <a:gd name="connsiteY20-378" fmla="*/ 1711804 h 2668538"/>
                <a:gd name="connsiteX0-379" fmla="*/ 5164666 w 5164666"/>
                <a:gd name="connsiteY0-380" fmla="*/ 1017538 h 2668538"/>
                <a:gd name="connsiteX1-381" fmla="*/ 4292600 w 5164666"/>
                <a:gd name="connsiteY1-382" fmla="*/ 1178404 h 2668538"/>
                <a:gd name="connsiteX2-383" fmla="*/ 4089400 w 5164666"/>
                <a:gd name="connsiteY2-384" fmla="*/ 2668538 h 2668538"/>
                <a:gd name="connsiteX3-385" fmla="*/ 2968111 w 5164666"/>
                <a:gd name="connsiteY3-386" fmla="*/ 1901675 h 2668538"/>
                <a:gd name="connsiteX4-387" fmla="*/ 2227907 w 5164666"/>
                <a:gd name="connsiteY4-388" fmla="*/ 1093738 h 2668538"/>
                <a:gd name="connsiteX5-389" fmla="*/ 1490133 w 5164666"/>
                <a:gd name="connsiteY5-390" fmla="*/ 1538 h 2668538"/>
                <a:gd name="connsiteX6-391" fmla="*/ 1041400 w 5164666"/>
                <a:gd name="connsiteY6-392" fmla="*/ 10004 h 2668538"/>
                <a:gd name="connsiteX7-393" fmla="*/ 1370426 w 5164666"/>
                <a:gd name="connsiteY7-394" fmla="*/ 144885 h 2668538"/>
                <a:gd name="connsiteX8-395" fmla="*/ 1443609 w 5164666"/>
                <a:gd name="connsiteY8-396" fmla="*/ 798662 h 2668538"/>
                <a:gd name="connsiteX9-397" fmla="*/ 609600 w 5164666"/>
                <a:gd name="connsiteY9-398" fmla="*/ 416404 h 2668538"/>
                <a:gd name="connsiteX10-399" fmla="*/ 1371600 w 5164666"/>
                <a:gd name="connsiteY10-400" fmla="*/ 145471 h 2668538"/>
                <a:gd name="connsiteX11-401" fmla="*/ 1473200 w 5164666"/>
                <a:gd name="connsiteY11-402" fmla="*/ 35404 h 2668538"/>
                <a:gd name="connsiteX12-403" fmla="*/ 1435729 w 5164666"/>
                <a:gd name="connsiteY12-404" fmla="*/ 804697 h 2668538"/>
                <a:gd name="connsiteX13-405" fmla="*/ 254000 w 5164666"/>
                <a:gd name="connsiteY13-406" fmla="*/ 941338 h 2668538"/>
                <a:gd name="connsiteX14-407" fmla="*/ 1896533 w 5164666"/>
                <a:gd name="connsiteY14-408" fmla="*/ 2651604 h 2668538"/>
                <a:gd name="connsiteX15-409" fmla="*/ 50800 w 5164666"/>
                <a:gd name="connsiteY15-410" fmla="*/ 2550004 h 2668538"/>
                <a:gd name="connsiteX16-411" fmla="*/ 855133 w 5164666"/>
                <a:gd name="connsiteY16-412" fmla="*/ 1584804 h 2668538"/>
                <a:gd name="connsiteX17-413" fmla="*/ 2230423 w 5164666"/>
                <a:gd name="connsiteY17-414" fmla="*/ 1090720 h 2668538"/>
                <a:gd name="connsiteX18-415" fmla="*/ 1439333 w 5164666"/>
                <a:gd name="connsiteY18-416" fmla="*/ 805871 h 2668538"/>
                <a:gd name="connsiteX19-417" fmla="*/ 872066 w 5164666"/>
                <a:gd name="connsiteY19-418" fmla="*/ 1559404 h 2668538"/>
                <a:gd name="connsiteX20-419" fmla="*/ 0 w 5164666"/>
                <a:gd name="connsiteY20-420" fmla="*/ 1711804 h 2668538"/>
                <a:gd name="connsiteX0-421" fmla="*/ 5164666 w 5164666"/>
                <a:gd name="connsiteY0-422" fmla="*/ 1017538 h 2668538"/>
                <a:gd name="connsiteX1-423" fmla="*/ 4292600 w 5164666"/>
                <a:gd name="connsiteY1-424" fmla="*/ 1178404 h 2668538"/>
                <a:gd name="connsiteX2-425" fmla="*/ 4089400 w 5164666"/>
                <a:gd name="connsiteY2-426" fmla="*/ 2668538 h 2668538"/>
                <a:gd name="connsiteX3-427" fmla="*/ 2968111 w 5164666"/>
                <a:gd name="connsiteY3-428" fmla="*/ 1901675 h 2668538"/>
                <a:gd name="connsiteX4-429" fmla="*/ 2227907 w 5164666"/>
                <a:gd name="connsiteY4-430" fmla="*/ 1093738 h 2668538"/>
                <a:gd name="connsiteX5-431" fmla="*/ 1490133 w 5164666"/>
                <a:gd name="connsiteY5-432" fmla="*/ 1538 h 2668538"/>
                <a:gd name="connsiteX6-433" fmla="*/ 1041400 w 5164666"/>
                <a:gd name="connsiteY6-434" fmla="*/ 10004 h 2668538"/>
                <a:gd name="connsiteX7-435" fmla="*/ 1370426 w 5164666"/>
                <a:gd name="connsiteY7-436" fmla="*/ 144885 h 2668538"/>
                <a:gd name="connsiteX8-437" fmla="*/ 1443609 w 5164666"/>
                <a:gd name="connsiteY8-438" fmla="*/ 798662 h 2668538"/>
                <a:gd name="connsiteX9-439" fmla="*/ 609600 w 5164666"/>
                <a:gd name="connsiteY9-440" fmla="*/ 416404 h 2668538"/>
                <a:gd name="connsiteX10-441" fmla="*/ 1371600 w 5164666"/>
                <a:gd name="connsiteY10-442" fmla="*/ 145471 h 2668538"/>
                <a:gd name="connsiteX11-443" fmla="*/ 1473200 w 5164666"/>
                <a:gd name="connsiteY11-444" fmla="*/ 35404 h 2668538"/>
                <a:gd name="connsiteX12-445" fmla="*/ 1435729 w 5164666"/>
                <a:gd name="connsiteY12-446" fmla="*/ 804697 h 2668538"/>
                <a:gd name="connsiteX13-447" fmla="*/ 254000 w 5164666"/>
                <a:gd name="connsiteY13-448" fmla="*/ 941338 h 2668538"/>
                <a:gd name="connsiteX14-449" fmla="*/ 1896533 w 5164666"/>
                <a:gd name="connsiteY14-450" fmla="*/ 2651604 h 2668538"/>
                <a:gd name="connsiteX15-451" fmla="*/ 50800 w 5164666"/>
                <a:gd name="connsiteY15-452" fmla="*/ 2550004 h 2668538"/>
                <a:gd name="connsiteX16-453" fmla="*/ 855133 w 5164666"/>
                <a:gd name="connsiteY16-454" fmla="*/ 1584804 h 2668538"/>
                <a:gd name="connsiteX17-455" fmla="*/ 2230423 w 5164666"/>
                <a:gd name="connsiteY17-456" fmla="*/ 1090720 h 2668538"/>
                <a:gd name="connsiteX18-457" fmla="*/ 1719991 w 5164666"/>
                <a:gd name="connsiteY18-458" fmla="*/ 980905 h 2668538"/>
                <a:gd name="connsiteX19-459" fmla="*/ 872066 w 5164666"/>
                <a:gd name="connsiteY19-460" fmla="*/ 1559404 h 2668538"/>
                <a:gd name="connsiteX20-461" fmla="*/ 0 w 5164666"/>
                <a:gd name="connsiteY20-462" fmla="*/ 1711804 h 2668538"/>
                <a:gd name="connsiteX0-463" fmla="*/ 5164666 w 5164666"/>
                <a:gd name="connsiteY0-464" fmla="*/ 1017538 h 2668538"/>
                <a:gd name="connsiteX1-465" fmla="*/ 4292600 w 5164666"/>
                <a:gd name="connsiteY1-466" fmla="*/ 1178404 h 2668538"/>
                <a:gd name="connsiteX2-467" fmla="*/ 4089400 w 5164666"/>
                <a:gd name="connsiteY2-468" fmla="*/ 2668538 h 2668538"/>
                <a:gd name="connsiteX3-469" fmla="*/ 2968111 w 5164666"/>
                <a:gd name="connsiteY3-470" fmla="*/ 1901675 h 2668538"/>
                <a:gd name="connsiteX4-471" fmla="*/ 2227907 w 5164666"/>
                <a:gd name="connsiteY4-472" fmla="*/ 1093738 h 2668538"/>
                <a:gd name="connsiteX5-473" fmla="*/ 1490133 w 5164666"/>
                <a:gd name="connsiteY5-474" fmla="*/ 1538 h 2668538"/>
                <a:gd name="connsiteX6-475" fmla="*/ 1041400 w 5164666"/>
                <a:gd name="connsiteY6-476" fmla="*/ 10004 h 2668538"/>
                <a:gd name="connsiteX7-477" fmla="*/ 1370426 w 5164666"/>
                <a:gd name="connsiteY7-478" fmla="*/ 144885 h 2668538"/>
                <a:gd name="connsiteX8-479" fmla="*/ 1443609 w 5164666"/>
                <a:gd name="connsiteY8-480" fmla="*/ 798662 h 2668538"/>
                <a:gd name="connsiteX9-481" fmla="*/ 609600 w 5164666"/>
                <a:gd name="connsiteY9-482" fmla="*/ 416404 h 2668538"/>
                <a:gd name="connsiteX10-483" fmla="*/ 1371600 w 5164666"/>
                <a:gd name="connsiteY10-484" fmla="*/ 145471 h 2668538"/>
                <a:gd name="connsiteX11-485" fmla="*/ 1473200 w 5164666"/>
                <a:gd name="connsiteY11-486" fmla="*/ 35404 h 2668538"/>
                <a:gd name="connsiteX12-487" fmla="*/ 1333123 w 5164666"/>
                <a:gd name="connsiteY12-488" fmla="*/ 922392 h 2668538"/>
                <a:gd name="connsiteX13-489" fmla="*/ 254000 w 5164666"/>
                <a:gd name="connsiteY13-490" fmla="*/ 941338 h 2668538"/>
                <a:gd name="connsiteX14-491" fmla="*/ 1896533 w 5164666"/>
                <a:gd name="connsiteY14-492" fmla="*/ 2651604 h 2668538"/>
                <a:gd name="connsiteX15-493" fmla="*/ 50800 w 5164666"/>
                <a:gd name="connsiteY15-494" fmla="*/ 2550004 h 2668538"/>
                <a:gd name="connsiteX16-495" fmla="*/ 855133 w 5164666"/>
                <a:gd name="connsiteY16-496" fmla="*/ 1584804 h 2668538"/>
                <a:gd name="connsiteX17-497" fmla="*/ 2230423 w 5164666"/>
                <a:gd name="connsiteY17-498" fmla="*/ 1090720 h 2668538"/>
                <a:gd name="connsiteX18-499" fmla="*/ 1719991 w 5164666"/>
                <a:gd name="connsiteY18-500" fmla="*/ 980905 h 2668538"/>
                <a:gd name="connsiteX19-501" fmla="*/ 872066 w 5164666"/>
                <a:gd name="connsiteY19-502" fmla="*/ 1559404 h 2668538"/>
                <a:gd name="connsiteX20-503" fmla="*/ 0 w 5164666"/>
                <a:gd name="connsiteY20-504" fmla="*/ 1711804 h 2668538"/>
                <a:gd name="connsiteX0-505" fmla="*/ 5164666 w 5164666"/>
                <a:gd name="connsiteY0-506" fmla="*/ 1017538 h 2668538"/>
                <a:gd name="connsiteX1-507" fmla="*/ 4292600 w 5164666"/>
                <a:gd name="connsiteY1-508" fmla="*/ 1178404 h 2668538"/>
                <a:gd name="connsiteX2-509" fmla="*/ 4089400 w 5164666"/>
                <a:gd name="connsiteY2-510" fmla="*/ 2668538 h 2668538"/>
                <a:gd name="connsiteX3-511" fmla="*/ 2968111 w 5164666"/>
                <a:gd name="connsiteY3-512" fmla="*/ 1901675 h 2668538"/>
                <a:gd name="connsiteX4-513" fmla="*/ 2227907 w 5164666"/>
                <a:gd name="connsiteY4-514" fmla="*/ 1093738 h 2668538"/>
                <a:gd name="connsiteX5-515" fmla="*/ 1490133 w 5164666"/>
                <a:gd name="connsiteY5-516" fmla="*/ 1538 h 2668538"/>
                <a:gd name="connsiteX6-517" fmla="*/ 1041400 w 5164666"/>
                <a:gd name="connsiteY6-518" fmla="*/ 10004 h 2668538"/>
                <a:gd name="connsiteX7-519" fmla="*/ 1370426 w 5164666"/>
                <a:gd name="connsiteY7-520" fmla="*/ 144885 h 2668538"/>
                <a:gd name="connsiteX8-521" fmla="*/ 1458698 w 5164666"/>
                <a:gd name="connsiteY8-522" fmla="*/ 801680 h 2668538"/>
                <a:gd name="connsiteX9-523" fmla="*/ 609600 w 5164666"/>
                <a:gd name="connsiteY9-524" fmla="*/ 416404 h 2668538"/>
                <a:gd name="connsiteX10-525" fmla="*/ 1371600 w 5164666"/>
                <a:gd name="connsiteY10-526" fmla="*/ 145471 h 2668538"/>
                <a:gd name="connsiteX11-527" fmla="*/ 1473200 w 5164666"/>
                <a:gd name="connsiteY11-528" fmla="*/ 35404 h 2668538"/>
                <a:gd name="connsiteX12-529" fmla="*/ 1333123 w 5164666"/>
                <a:gd name="connsiteY12-530" fmla="*/ 922392 h 2668538"/>
                <a:gd name="connsiteX13-531" fmla="*/ 254000 w 5164666"/>
                <a:gd name="connsiteY13-532" fmla="*/ 941338 h 2668538"/>
                <a:gd name="connsiteX14-533" fmla="*/ 1896533 w 5164666"/>
                <a:gd name="connsiteY14-534" fmla="*/ 2651604 h 2668538"/>
                <a:gd name="connsiteX15-535" fmla="*/ 50800 w 5164666"/>
                <a:gd name="connsiteY15-536" fmla="*/ 2550004 h 2668538"/>
                <a:gd name="connsiteX16-537" fmla="*/ 855133 w 5164666"/>
                <a:gd name="connsiteY16-538" fmla="*/ 1584804 h 2668538"/>
                <a:gd name="connsiteX17-539" fmla="*/ 2230423 w 5164666"/>
                <a:gd name="connsiteY17-540" fmla="*/ 1090720 h 2668538"/>
                <a:gd name="connsiteX18-541" fmla="*/ 1719991 w 5164666"/>
                <a:gd name="connsiteY18-542" fmla="*/ 980905 h 2668538"/>
                <a:gd name="connsiteX19-543" fmla="*/ 872066 w 5164666"/>
                <a:gd name="connsiteY19-544" fmla="*/ 1559404 h 2668538"/>
                <a:gd name="connsiteX20-545" fmla="*/ 0 w 5164666"/>
                <a:gd name="connsiteY20-546" fmla="*/ 1711804 h 2668538"/>
                <a:gd name="connsiteX0-547" fmla="*/ 5164666 w 5164666"/>
                <a:gd name="connsiteY0-548" fmla="*/ 1017538 h 2668538"/>
                <a:gd name="connsiteX1-549" fmla="*/ 4292600 w 5164666"/>
                <a:gd name="connsiteY1-550" fmla="*/ 1178404 h 2668538"/>
                <a:gd name="connsiteX2-551" fmla="*/ 4089400 w 5164666"/>
                <a:gd name="connsiteY2-552" fmla="*/ 2668538 h 2668538"/>
                <a:gd name="connsiteX3-553" fmla="*/ 2968111 w 5164666"/>
                <a:gd name="connsiteY3-554" fmla="*/ 1901675 h 2668538"/>
                <a:gd name="connsiteX4-555" fmla="*/ 2227907 w 5164666"/>
                <a:gd name="connsiteY4-556" fmla="*/ 1093738 h 2668538"/>
                <a:gd name="connsiteX5-557" fmla="*/ 1490133 w 5164666"/>
                <a:gd name="connsiteY5-558" fmla="*/ 1538 h 2668538"/>
                <a:gd name="connsiteX6-559" fmla="*/ 1041400 w 5164666"/>
                <a:gd name="connsiteY6-560" fmla="*/ 10004 h 2668538"/>
                <a:gd name="connsiteX7-561" fmla="*/ 1370426 w 5164666"/>
                <a:gd name="connsiteY7-562" fmla="*/ 144885 h 2668538"/>
                <a:gd name="connsiteX8-563" fmla="*/ 1458698 w 5164666"/>
                <a:gd name="connsiteY8-564" fmla="*/ 801680 h 2668538"/>
                <a:gd name="connsiteX9-565" fmla="*/ 609600 w 5164666"/>
                <a:gd name="connsiteY9-566" fmla="*/ 416404 h 2668538"/>
                <a:gd name="connsiteX10-567" fmla="*/ 1371600 w 5164666"/>
                <a:gd name="connsiteY10-568" fmla="*/ 145471 h 2668538"/>
                <a:gd name="connsiteX11-569" fmla="*/ 1473200 w 5164666"/>
                <a:gd name="connsiteY11-570" fmla="*/ 35404 h 2668538"/>
                <a:gd name="connsiteX12-571" fmla="*/ 1456854 w 5164666"/>
                <a:gd name="connsiteY12-572" fmla="*/ 801679 h 2668538"/>
                <a:gd name="connsiteX13-573" fmla="*/ 254000 w 5164666"/>
                <a:gd name="connsiteY13-574" fmla="*/ 941338 h 2668538"/>
                <a:gd name="connsiteX14-575" fmla="*/ 1896533 w 5164666"/>
                <a:gd name="connsiteY14-576" fmla="*/ 2651604 h 2668538"/>
                <a:gd name="connsiteX15-577" fmla="*/ 50800 w 5164666"/>
                <a:gd name="connsiteY15-578" fmla="*/ 2550004 h 2668538"/>
                <a:gd name="connsiteX16-579" fmla="*/ 855133 w 5164666"/>
                <a:gd name="connsiteY16-580" fmla="*/ 1584804 h 2668538"/>
                <a:gd name="connsiteX17-581" fmla="*/ 2230423 w 5164666"/>
                <a:gd name="connsiteY17-582" fmla="*/ 1090720 h 2668538"/>
                <a:gd name="connsiteX18-583" fmla="*/ 1719991 w 5164666"/>
                <a:gd name="connsiteY18-584" fmla="*/ 980905 h 2668538"/>
                <a:gd name="connsiteX19-585" fmla="*/ 872066 w 5164666"/>
                <a:gd name="connsiteY19-586" fmla="*/ 1559404 h 2668538"/>
                <a:gd name="connsiteX20-587" fmla="*/ 0 w 5164666"/>
                <a:gd name="connsiteY20-588" fmla="*/ 1711804 h 2668538"/>
                <a:gd name="connsiteX0-589" fmla="*/ 5164666 w 5164666"/>
                <a:gd name="connsiteY0-590" fmla="*/ 1017538 h 2668538"/>
                <a:gd name="connsiteX1-591" fmla="*/ 4292600 w 5164666"/>
                <a:gd name="connsiteY1-592" fmla="*/ 1178404 h 2668538"/>
                <a:gd name="connsiteX2-593" fmla="*/ 4089400 w 5164666"/>
                <a:gd name="connsiteY2-594" fmla="*/ 2668538 h 2668538"/>
                <a:gd name="connsiteX3-595" fmla="*/ 2968111 w 5164666"/>
                <a:gd name="connsiteY3-596" fmla="*/ 1901675 h 2668538"/>
                <a:gd name="connsiteX4-597" fmla="*/ 2227907 w 5164666"/>
                <a:gd name="connsiteY4-598" fmla="*/ 1093738 h 2668538"/>
                <a:gd name="connsiteX5-599" fmla="*/ 1490133 w 5164666"/>
                <a:gd name="connsiteY5-600" fmla="*/ 1538 h 2668538"/>
                <a:gd name="connsiteX6-601" fmla="*/ 1041400 w 5164666"/>
                <a:gd name="connsiteY6-602" fmla="*/ 10004 h 2668538"/>
                <a:gd name="connsiteX7-603" fmla="*/ 1370426 w 5164666"/>
                <a:gd name="connsiteY7-604" fmla="*/ 144885 h 2668538"/>
                <a:gd name="connsiteX8-605" fmla="*/ 1458698 w 5164666"/>
                <a:gd name="connsiteY8-606" fmla="*/ 801680 h 2668538"/>
                <a:gd name="connsiteX9-607" fmla="*/ 609600 w 5164666"/>
                <a:gd name="connsiteY9-608" fmla="*/ 416404 h 2668538"/>
                <a:gd name="connsiteX10-609" fmla="*/ 1371600 w 5164666"/>
                <a:gd name="connsiteY10-610" fmla="*/ 145471 h 2668538"/>
                <a:gd name="connsiteX11-611" fmla="*/ 1473200 w 5164666"/>
                <a:gd name="connsiteY11-612" fmla="*/ 35404 h 2668538"/>
                <a:gd name="connsiteX12-613" fmla="*/ 1456854 w 5164666"/>
                <a:gd name="connsiteY12-614" fmla="*/ 801679 h 2668538"/>
                <a:gd name="connsiteX13-615" fmla="*/ 254000 w 5164666"/>
                <a:gd name="connsiteY13-616" fmla="*/ 941338 h 2668538"/>
                <a:gd name="connsiteX14-617" fmla="*/ 1896533 w 5164666"/>
                <a:gd name="connsiteY14-618" fmla="*/ 2651604 h 2668538"/>
                <a:gd name="connsiteX15-619" fmla="*/ 50800 w 5164666"/>
                <a:gd name="connsiteY15-620" fmla="*/ 2550004 h 2668538"/>
                <a:gd name="connsiteX16-621" fmla="*/ 855133 w 5164666"/>
                <a:gd name="connsiteY16-622" fmla="*/ 1584804 h 2668538"/>
                <a:gd name="connsiteX17-623" fmla="*/ 2230423 w 5164666"/>
                <a:gd name="connsiteY17-624" fmla="*/ 1090720 h 2668538"/>
                <a:gd name="connsiteX18-625" fmla="*/ 1454423 w 5164666"/>
                <a:gd name="connsiteY18-626" fmla="*/ 805872 h 2668538"/>
                <a:gd name="connsiteX19-627" fmla="*/ 872066 w 5164666"/>
                <a:gd name="connsiteY19-628" fmla="*/ 1559404 h 2668538"/>
                <a:gd name="connsiteX20-629" fmla="*/ 0 w 5164666"/>
                <a:gd name="connsiteY20-630" fmla="*/ 1711804 h 2668538"/>
                <a:gd name="connsiteX0-631" fmla="*/ 5164666 w 5164666"/>
                <a:gd name="connsiteY0-632" fmla="*/ 1017538 h 2668538"/>
                <a:gd name="connsiteX1-633" fmla="*/ 4292600 w 5164666"/>
                <a:gd name="connsiteY1-634" fmla="*/ 1178404 h 2668538"/>
                <a:gd name="connsiteX2-635" fmla="*/ 4089400 w 5164666"/>
                <a:gd name="connsiteY2-636" fmla="*/ 2668538 h 2668538"/>
                <a:gd name="connsiteX3-637" fmla="*/ 2968111 w 5164666"/>
                <a:gd name="connsiteY3-638" fmla="*/ 1901675 h 2668538"/>
                <a:gd name="connsiteX4-639" fmla="*/ 2227907 w 5164666"/>
                <a:gd name="connsiteY4-640" fmla="*/ 1093738 h 2668538"/>
                <a:gd name="connsiteX5-641" fmla="*/ 1490133 w 5164666"/>
                <a:gd name="connsiteY5-642" fmla="*/ 1538 h 2668538"/>
                <a:gd name="connsiteX6-643" fmla="*/ 1041400 w 5164666"/>
                <a:gd name="connsiteY6-644" fmla="*/ 10004 h 2668538"/>
                <a:gd name="connsiteX7-645" fmla="*/ 1370426 w 5164666"/>
                <a:gd name="connsiteY7-646" fmla="*/ 144885 h 2668538"/>
                <a:gd name="connsiteX8-647" fmla="*/ 1458698 w 5164666"/>
                <a:gd name="connsiteY8-648" fmla="*/ 801680 h 2668538"/>
                <a:gd name="connsiteX9-649" fmla="*/ 609600 w 5164666"/>
                <a:gd name="connsiteY9-650" fmla="*/ 416404 h 2668538"/>
                <a:gd name="connsiteX10-651" fmla="*/ 1371600 w 5164666"/>
                <a:gd name="connsiteY10-652" fmla="*/ 145471 h 2668538"/>
                <a:gd name="connsiteX11-653" fmla="*/ 1473200 w 5164666"/>
                <a:gd name="connsiteY11-654" fmla="*/ 35404 h 2668538"/>
                <a:gd name="connsiteX12-655" fmla="*/ 1456854 w 5164666"/>
                <a:gd name="connsiteY12-656" fmla="*/ 801679 h 2668538"/>
                <a:gd name="connsiteX13-657" fmla="*/ 254000 w 5164666"/>
                <a:gd name="connsiteY13-658" fmla="*/ 941338 h 2668538"/>
                <a:gd name="connsiteX14-659" fmla="*/ 1896533 w 5164666"/>
                <a:gd name="connsiteY14-660" fmla="*/ 2651604 h 2668538"/>
                <a:gd name="connsiteX15-661" fmla="*/ 50800 w 5164666"/>
                <a:gd name="connsiteY15-662" fmla="*/ 2550004 h 2668538"/>
                <a:gd name="connsiteX16-663" fmla="*/ 855133 w 5164666"/>
                <a:gd name="connsiteY16-664" fmla="*/ 1584804 h 2668538"/>
                <a:gd name="connsiteX17-665" fmla="*/ 2230423 w 5164666"/>
                <a:gd name="connsiteY17-666" fmla="*/ 1090720 h 2668538"/>
                <a:gd name="connsiteX18-667" fmla="*/ 1457441 w 5164666"/>
                <a:gd name="connsiteY18-668" fmla="*/ 796819 h 2668538"/>
                <a:gd name="connsiteX19-669" fmla="*/ 872066 w 5164666"/>
                <a:gd name="connsiteY19-670" fmla="*/ 1559404 h 2668538"/>
                <a:gd name="connsiteX20-671" fmla="*/ 0 w 5164666"/>
                <a:gd name="connsiteY20-672" fmla="*/ 1711804 h 2668538"/>
                <a:gd name="connsiteX0-673" fmla="*/ 5164666 w 5164666"/>
                <a:gd name="connsiteY0-674" fmla="*/ 1017538 h 2668538"/>
                <a:gd name="connsiteX1-675" fmla="*/ 4292600 w 5164666"/>
                <a:gd name="connsiteY1-676" fmla="*/ 1178404 h 2668538"/>
                <a:gd name="connsiteX2-677" fmla="*/ 4089400 w 5164666"/>
                <a:gd name="connsiteY2-678" fmla="*/ 2668538 h 2668538"/>
                <a:gd name="connsiteX3-679" fmla="*/ 2968111 w 5164666"/>
                <a:gd name="connsiteY3-680" fmla="*/ 1901675 h 2668538"/>
                <a:gd name="connsiteX4-681" fmla="*/ 2227907 w 5164666"/>
                <a:gd name="connsiteY4-682" fmla="*/ 1093738 h 2668538"/>
                <a:gd name="connsiteX5-683" fmla="*/ 1490133 w 5164666"/>
                <a:gd name="connsiteY5-684" fmla="*/ 1538 h 2668538"/>
                <a:gd name="connsiteX6-685" fmla="*/ 1041400 w 5164666"/>
                <a:gd name="connsiteY6-686" fmla="*/ 10004 h 2668538"/>
                <a:gd name="connsiteX7-687" fmla="*/ 1370426 w 5164666"/>
                <a:gd name="connsiteY7-688" fmla="*/ 144885 h 2668538"/>
                <a:gd name="connsiteX8-689" fmla="*/ 1458698 w 5164666"/>
                <a:gd name="connsiteY8-690" fmla="*/ 801680 h 2668538"/>
                <a:gd name="connsiteX9-691" fmla="*/ 609600 w 5164666"/>
                <a:gd name="connsiteY9-692" fmla="*/ 416404 h 2668538"/>
                <a:gd name="connsiteX10-693" fmla="*/ 1371600 w 5164666"/>
                <a:gd name="connsiteY10-694" fmla="*/ 145471 h 2668538"/>
                <a:gd name="connsiteX11-695" fmla="*/ 1473200 w 5164666"/>
                <a:gd name="connsiteY11-696" fmla="*/ 35404 h 2668538"/>
                <a:gd name="connsiteX12-697" fmla="*/ 1456854 w 5164666"/>
                <a:gd name="connsiteY12-698" fmla="*/ 801679 h 2668538"/>
                <a:gd name="connsiteX13-699" fmla="*/ 254000 w 5164666"/>
                <a:gd name="connsiteY13-700" fmla="*/ 941338 h 2668538"/>
                <a:gd name="connsiteX14-701" fmla="*/ 1896533 w 5164666"/>
                <a:gd name="connsiteY14-702" fmla="*/ 2651604 h 2668538"/>
                <a:gd name="connsiteX15-703" fmla="*/ 50800 w 5164666"/>
                <a:gd name="connsiteY15-704" fmla="*/ 2550004 h 2668538"/>
                <a:gd name="connsiteX16-705" fmla="*/ 855133 w 5164666"/>
                <a:gd name="connsiteY16-706" fmla="*/ 1584804 h 2668538"/>
                <a:gd name="connsiteX17-707" fmla="*/ 2230423 w 5164666"/>
                <a:gd name="connsiteY17-708" fmla="*/ 1090720 h 2668538"/>
                <a:gd name="connsiteX18-709" fmla="*/ 1499691 w 5164666"/>
                <a:gd name="connsiteY18-710" fmla="*/ 938657 h 2668538"/>
                <a:gd name="connsiteX19-711" fmla="*/ 872066 w 5164666"/>
                <a:gd name="connsiteY19-712" fmla="*/ 1559404 h 2668538"/>
                <a:gd name="connsiteX20-713" fmla="*/ 0 w 5164666"/>
                <a:gd name="connsiteY20-714" fmla="*/ 1711804 h 2668538"/>
                <a:gd name="connsiteX0-715" fmla="*/ 5164666 w 5164666"/>
                <a:gd name="connsiteY0-716" fmla="*/ 1017538 h 2668538"/>
                <a:gd name="connsiteX1-717" fmla="*/ 4292600 w 5164666"/>
                <a:gd name="connsiteY1-718" fmla="*/ 1178404 h 2668538"/>
                <a:gd name="connsiteX2-719" fmla="*/ 4089400 w 5164666"/>
                <a:gd name="connsiteY2-720" fmla="*/ 2668538 h 2668538"/>
                <a:gd name="connsiteX3-721" fmla="*/ 2968111 w 5164666"/>
                <a:gd name="connsiteY3-722" fmla="*/ 1901675 h 2668538"/>
                <a:gd name="connsiteX4-723" fmla="*/ 2227907 w 5164666"/>
                <a:gd name="connsiteY4-724" fmla="*/ 1093738 h 2668538"/>
                <a:gd name="connsiteX5-725" fmla="*/ 1490133 w 5164666"/>
                <a:gd name="connsiteY5-726" fmla="*/ 1538 h 2668538"/>
                <a:gd name="connsiteX6-727" fmla="*/ 1041400 w 5164666"/>
                <a:gd name="connsiteY6-728" fmla="*/ 10004 h 2668538"/>
                <a:gd name="connsiteX7-729" fmla="*/ 1370426 w 5164666"/>
                <a:gd name="connsiteY7-730" fmla="*/ 144885 h 2668538"/>
                <a:gd name="connsiteX8-731" fmla="*/ 1458698 w 5164666"/>
                <a:gd name="connsiteY8-732" fmla="*/ 801680 h 2668538"/>
                <a:gd name="connsiteX9-733" fmla="*/ 609600 w 5164666"/>
                <a:gd name="connsiteY9-734" fmla="*/ 416404 h 2668538"/>
                <a:gd name="connsiteX10-735" fmla="*/ 1371600 w 5164666"/>
                <a:gd name="connsiteY10-736" fmla="*/ 145471 h 2668538"/>
                <a:gd name="connsiteX11-737" fmla="*/ 1473200 w 5164666"/>
                <a:gd name="connsiteY11-738" fmla="*/ 35404 h 2668538"/>
                <a:gd name="connsiteX12-739" fmla="*/ 1541353 w 5164666"/>
                <a:gd name="connsiteY12-740" fmla="*/ 871089 h 2668538"/>
                <a:gd name="connsiteX13-741" fmla="*/ 254000 w 5164666"/>
                <a:gd name="connsiteY13-742" fmla="*/ 941338 h 2668538"/>
                <a:gd name="connsiteX14-743" fmla="*/ 1896533 w 5164666"/>
                <a:gd name="connsiteY14-744" fmla="*/ 2651604 h 2668538"/>
                <a:gd name="connsiteX15-745" fmla="*/ 50800 w 5164666"/>
                <a:gd name="connsiteY15-746" fmla="*/ 2550004 h 2668538"/>
                <a:gd name="connsiteX16-747" fmla="*/ 855133 w 5164666"/>
                <a:gd name="connsiteY16-748" fmla="*/ 1584804 h 2668538"/>
                <a:gd name="connsiteX17-749" fmla="*/ 2230423 w 5164666"/>
                <a:gd name="connsiteY17-750" fmla="*/ 1090720 h 2668538"/>
                <a:gd name="connsiteX18-751" fmla="*/ 1499691 w 5164666"/>
                <a:gd name="connsiteY18-752" fmla="*/ 938657 h 2668538"/>
                <a:gd name="connsiteX19-753" fmla="*/ 872066 w 5164666"/>
                <a:gd name="connsiteY19-754" fmla="*/ 1559404 h 2668538"/>
                <a:gd name="connsiteX20-755" fmla="*/ 0 w 5164666"/>
                <a:gd name="connsiteY20-756" fmla="*/ 1711804 h 2668538"/>
                <a:gd name="connsiteX0-757" fmla="*/ 5164666 w 5164666"/>
                <a:gd name="connsiteY0-758" fmla="*/ 1017538 h 2668538"/>
                <a:gd name="connsiteX1-759" fmla="*/ 4292600 w 5164666"/>
                <a:gd name="connsiteY1-760" fmla="*/ 1178404 h 2668538"/>
                <a:gd name="connsiteX2-761" fmla="*/ 4089400 w 5164666"/>
                <a:gd name="connsiteY2-762" fmla="*/ 2668538 h 2668538"/>
                <a:gd name="connsiteX3-763" fmla="*/ 2968111 w 5164666"/>
                <a:gd name="connsiteY3-764" fmla="*/ 1901675 h 2668538"/>
                <a:gd name="connsiteX4-765" fmla="*/ 2227907 w 5164666"/>
                <a:gd name="connsiteY4-766" fmla="*/ 1093738 h 2668538"/>
                <a:gd name="connsiteX5-767" fmla="*/ 1490133 w 5164666"/>
                <a:gd name="connsiteY5-768" fmla="*/ 1538 h 2668538"/>
                <a:gd name="connsiteX6-769" fmla="*/ 1041400 w 5164666"/>
                <a:gd name="connsiteY6-770" fmla="*/ 10004 h 2668538"/>
                <a:gd name="connsiteX7-771" fmla="*/ 1370426 w 5164666"/>
                <a:gd name="connsiteY7-772" fmla="*/ 144885 h 2668538"/>
                <a:gd name="connsiteX8-773" fmla="*/ 1455680 w 5164666"/>
                <a:gd name="connsiteY8-774" fmla="*/ 804698 h 2668538"/>
                <a:gd name="connsiteX9-775" fmla="*/ 609600 w 5164666"/>
                <a:gd name="connsiteY9-776" fmla="*/ 416404 h 2668538"/>
                <a:gd name="connsiteX10-777" fmla="*/ 1371600 w 5164666"/>
                <a:gd name="connsiteY10-778" fmla="*/ 145471 h 2668538"/>
                <a:gd name="connsiteX11-779" fmla="*/ 1473200 w 5164666"/>
                <a:gd name="connsiteY11-780" fmla="*/ 35404 h 2668538"/>
                <a:gd name="connsiteX12-781" fmla="*/ 1541353 w 5164666"/>
                <a:gd name="connsiteY12-782" fmla="*/ 871089 h 2668538"/>
                <a:gd name="connsiteX13-783" fmla="*/ 254000 w 5164666"/>
                <a:gd name="connsiteY13-784" fmla="*/ 941338 h 2668538"/>
                <a:gd name="connsiteX14-785" fmla="*/ 1896533 w 5164666"/>
                <a:gd name="connsiteY14-786" fmla="*/ 2651604 h 2668538"/>
                <a:gd name="connsiteX15-787" fmla="*/ 50800 w 5164666"/>
                <a:gd name="connsiteY15-788" fmla="*/ 2550004 h 2668538"/>
                <a:gd name="connsiteX16-789" fmla="*/ 855133 w 5164666"/>
                <a:gd name="connsiteY16-790" fmla="*/ 1584804 h 2668538"/>
                <a:gd name="connsiteX17-791" fmla="*/ 2230423 w 5164666"/>
                <a:gd name="connsiteY17-792" fmla="*/ 1090720 h 2668538"/>
                <a:gd name="connsiteX18-793" fmla="*/ 1499691 w 5164666"/>
                <a:gd name="connsiteY18-794" fmla="*/ 938657 h 2668538"/>
                <a:gd name="connsiteX19-795" fmla="*/ 872066 w 5164666"/>
                <a:gd name="connsiteY19-796" fmla="*/ 1559404 h 2668538"/>
                <a:gd name="connsiteX20-797" fmla="*/ 0 w 5164666"/>
                <a:gd name="connsiteY20-798" fmla="*/ 1711804 h 2668538"/>
                <a:gd name="connsiteX0-799" fmla="*/ 5164666 w 5164666"/>
                <a:gd name="connsiteY0-800" fmla="*/ 1017538 h 2668538"/>
                <a:gd name="connsiteX1-801" fmla="*/ 4292600 w 5164666"/>
                <a:gd name="connsiteY1-802" fmla="*/ 1178404 h 2668538"/>
                <a:gd name="connsiteX2-803" fmla="*/ 4089400 w 5164666"/>
                <a:gd name="connsiteY2-804" fmla="*/ 2668538 h 2668538"/>
                <a:gd name="connsiteX3-805" fmla="*/ 2968111 w 5164666"/>
                <a:gd name="connsiteY3-806" fmla="*/ 1901675 h 2668538"/>
                <a:gd name="connsiteX4-807" fmla="*/ 2227907 w 5164666"/>
                <a:gd name="connsiteY4-808" fmla="*/ 1093738 h 2668538"/>
                <a:gd name="connsiteX5-809" fmla="*/ 1490133 w 5164666"/>
                <a:gd name="connsiteY5-810" fmla="*/ 1538 h 2668538"/>
                <a:gd name="connsiteX6-811" fmla="*/ 1041400 w 5164666"/>
                <a:gd name="connsiteY6-812" fmla="*/ 10004 h 2668538"/>
                <a:gd name="connsiteX7-813" fmla="*/ 1370426 w 5164666"/>
                <a:gd name="connsiteY7-814" fmla="*/ 144885 h 2668538"/>
                <a:gd name="connsiteX8-815" fmla="*/ 1455680 w 5164666"/>
                <a:gd name="connsiteY8-816" fmla="*/ 804698 h 2668538"/>
                <a:gd name="connsiteX9-817" fmla="*/ 609600 w 5164666"/>
                <a:gd name="connsiteY9-818" fmla="*/ 416404 h 2668538"/>
                <a:gd name="connsiteX10-819" fmla="*/ 1371600 w 5164666"/>
                <a:gd name="connsiteY10-820" fmla="*/ 145471 h 2668538"/>
                <a:gd name="connsiteX11-821" fmla="*/ 1473200 w 5164666"/>
                <a:gd name="connsiteY11-822" fmla="*/ 35404 h 2668538"/>
                <a:gd name="connsiteX12-823" fmla="*/ 1459872 w 5164666"/>
                <a:gd name="connsiteY12-824" fmla="*/ 804697 h 2668538"/>
                <a:gd name="connsiteX13-825" fmla="*/ 254000 w 5164666"/>
                <a:gd name="connsiteY13-826" fmla="*/ 941338 h 2668538"/>
                <a:gd name="connsiteX14-827" fmla="*/ 1896533 w 5164666"/>
                <a:gd name="connsiteY14-828" fmla="*/ 2651604 h 2668538"/>
                <a:gd name="connsiteX15-829" fmla="*/ 50800 w 5164666"/>
                <a:gd name="connsiteY15-830" fmla="*/ 2550004 h 2668538"/>
                <a:gd name="connsiteX16-831" fmla="*/ 855133 w 5164666"/>
                <a:gd name="connsiteY16-832" fmla="*/ 1584804 h 2668538"/>
                <a:gd name="connsiteX17-833" fmla="*/ 2230423 w 5164666"/>
                <a:gd name="connsiteY17-834" fmla="*/ 1090720 h 2668538"/>
                <a:gd name="connsiteX18-835" fmla="*/ 1499691 w 5164666"/>
                <a:gd name="connsiteY18-836" fmla="*/ 938657 h 2668538"/>
                <a:gd name="connsiteX19-837" fmla="*/ 872066 w 5164666"/>
                <a:gd name="connsiteY19-838" fmla="*/ 1559404 h 2668538"/>
                <a:gd name="connsiteX20-839" fmla="*/ 0 w 5164666"/>
                <a:gd name="connsiteY20-840" fmla="*/ 1711804 h 2668538"/>
                <a:gd name="connsiteX0-841" fmla="*/ 5164666 w 5164666"/>
                <a:gd name="connsiteY0-842" fmla="*/ 1017538 h 2668538"/>
                <a:gd name="connsiteX1-843" fmla="*/ 4292600 w 5164666"/>
                <a:gd name="connsiteY1-844" fmla="*/ 1178404 h 2668538"/>
                <a:gd name="connsiteX2-845" fmla="*/ 4089400 w 5164666"/>
                <a:gd name="connsiteY2-846" fmla="*/ 2668538 h 2668538"/>
                <a:gd name="connsiteX3-847" fmla="*/ 2968111 w 5164666"/>
                <a:gd name="connsiteY3-848" fmla="*/ 1901675 h 2668538"/>
                <a:gd name="connsiteX4-849" fmla="*/ 2227907 w 5164666"/>
                <a:gd name="connsiteY4-850" fmla="*/ 1093738 h 2668538"/>
                <a:gd name="connsiteX5-851" fmla="*/ 1490133 w 5164666"/>
                <a:gd name="connsiteY5-852" fmla="*/ 1538 h 2668538"/>
                <a:gd name="connsiteX6-853" fmla="*/ 1041400 w 5164666"/>
                <a:gd name="connsiteY6-854" fmla="*/ 10004 h 2668538"/>
                <a:gd name="connsiteX7-855" fmla="*/ 1370426 w 5164666"/>
                <a:gd name="connsiteY7-856" fmla="*/ 144885 h 2668538"/>
                <a:gd name="connsiteX8-857" fmla="*/ 1455680 w 5164666"/>
                <a:gd name="connsiteY8-858" fmla="*/ 804698 h 2668538"/>
                <a:gd name="connsiteX9-859" fmla="*/ 609600 w 5164666"/>
                <a:gd name="connsiteY9-860" fmla="*/ 416404 h 2668538"/>
                <a:gd name="connsiteX10-861" fmla="*/ 1371600 w 5164666"/>
                <a:gd name="connsiteY10-862" fmla="*/ 145471 h 2668538"/>
                <a:gd name="connsiteX11-863" fmla="*/ 1473200 w 5164666"/>
                <a:gd name="connsiteY11-864" fmla="*/ 35404 h 2668538"/>
                <a:gd name="connsiteX12-865" fmla="*/ 1459872 w 5164666"/>
                <a:gd name="connsiteY12-866" fmla="*/ 804697 h 2668538"/>
                <a:gd name="connsiteX13-867" fmla="*/ 254000 w 5164666"/>
                <a:gd name="connsiteY13-868" fmla="*/ 941338 h 2668538"/>
                <a:gd name="connsiteX14-869" fmla="*/ 1896533 w 5164666"/>
                <a:gd name="connsiteY14-870" fmla="*/ 2651604 h 2668538"/>
                <a:gd name="connsiteX15-871" fmla="*/ 50800 w 5164666"/>
                <a:gd name="connsiteY15-872" fmla="*/ 2550004 h 2668538"/>
                <a:gd name="connsiteX16-873" fmla="*/ 855133 w 5164666"/>
                <a:gd name="connsiteY16-874" fmla="*/ 1584804 h 2668538"/>
                <a:gd name="connsiteX17-875" fmla="*/ 2230423 w 5164666"/>
                <a:gd name="connsiteY17-876" fmla="*/ 1090720 h 2668538"/>
                <a:gd name="connsiteX18-877" fmla="*/ 1457442 w 5164666"/>
                <a:gd name="connsiteY18-878" fmla="*/ 811908 h 2668538"/>
                <a:gd name="connsiteX19-879" fmla="*/ 872066 w 5164666"/>
                <a:gd name="connsiteY19-880" fmla="*/ 1559404 h 2668538"/>
                <a:gd name="connsiteX20-881" fmla="*/ 0 w 5164666"/>
                <a:gd name="connsiteY20-882" fmla="*/ 1711804 h 2668538"/>
                <a:gd name="connsiteX0-883" fmla="*/ 5164666 w 5164666"/>
                <a:gd name="connsiteY0-884" fmla="*/ 1017538 h 2668538"/>
                <a:gd name="connsiteX1-885" fmla="*/ 4292600 w 5164666"/>
                <a:gd name="connsiteY1-886" fmla="*/ 1178404 h 2668538"/>
                <a:gd name="connsiteX2-887" fmla="*/ 4089400 w 5164666"/>
                <a:gd name="connsiteY2-888" fmla="*/ 2668538 h 2668538"/>
                <a:gd name="connsiteX3-889" fmla="*/ 2968111 w 5164666"/>
                <a:gd name="connsiteY3-890" fmla="*/ 1901675 h 2668538"/>
                <a:gd name="connsiteX4-891" fmla="*/ 2227907 w 5164666"/>
                <a:gd name="connsiteY4-892" fmla="*/ 1093738 h 2668538"/>
                <a:gd name="connsiteX5-893" fmla="*/ 1490133 w 5164666"/>
                <a:gd name="connsiteY5-894" fmla="*/ 1538 h 2668538"/>
                <a:gd name="connsiteX6-895" fmla="*/ 1041400 w 5164666"/>
                <a:gd name="connsiteY6-896" fmla="*/ 10004 h 2668538"/>
                <a:gd name="connsiteX7-897" fmla="*/ 1370426 w 5164666"/>
                <a:gd name="connsiteY7-898" fmla="*/ 144885 h 2668538"/>
                <a:gd name="connsiteX8-899" fmla="*/ 1455680 w 5164666"/>
                <a:gd name="connsiteY8-900" fmla="*/ 804698 h 2668538"/>
                <a:gd name="connsiteX9-901" fmla="*/ 609600 w 5164666"/>
                <a:gd name="connsiteY9-902" fmla="*/ 416404 h 2668538"/>
                <a:gd name="connsiteX10-903" fmla="*/ 1371600 w 5164666"/>
                <a:gd name="connsiteY10-904" fmla="*/ 145471 h 2668538"/>
                <a:gd name="connsiteX11-905" fmla="*/ 1473200 w 5164666"/>
                <a:gd name="connsiteY11-906" fmla="*/ 35404 h 2668538"/>
                <a:gd name="connsiteX12-907" fmla="*/ 1459872 w 5164666"/>
                <a:gd name="connsiteY12-908" fmla="*/ 804697 h 2668538"/>
                <a:gd name="connsiteX13-909" fmla="*/ 254000 w 5164666"/>
                <a:gd name="connsiteY13-910" fmla="*/ 941338 h 2668538"/>
                <a:gd name="connsiteX14-911" fmla="*/ 1896533 w 5164666"/>
                <a:gd name="connsiteY14-912" fmla="*/ 2651604 h 2668538"/>
                <a:gd name="connsiteX15-913" fmla="*/ 50800 w 5164666"/>
                <a:gd name="connsiteY15-914" fmla="*/ 2550004 h 2668538"/>
                <a:gd name="connsiteX16-915" fmla="*/ 855133 w 5164666"/>
                <a:gd name="connsiteY16-916" fmla="*/ 1584804 h 2668538"/>
                <a:gd name="connsiteX17-917" fmla="*/ 2230423 w 5164666"/>
                <a:gd name="connsiteY17-918" fmla="*/ 1090720 h 2668538"/>
                <a:gd name="connsiteX18-919" fmla="*/ 1457442 w 5164666"/>
                <a:gd name="connsiteY18-920" fmla="*/ 814926 h 2668538"/>
                <a:gd name="connsiteX19-921" fmla="*/ 872066 w 5164666"/>
                <a:gd name="connsiteY19-922" fmla="*/ 1559404 h 2668538"/>
                <a:gd name="connsiteX20-923" fmla="*/ 0 w 5164666"/>
                <a:gd name="connsiteY20-924" fmla="*/ 1711804 h 2668538"/>
                <a:gd name="connsiteX0-925" fmla="*/ 5164666 w 5164666"/>
                <a:gd name="connsiteY0-926" fmla="*/ 1017538 h 2668538"/>
                <a:gd name="connsiteX1-927" fmla="*/ 4292600 w 5164666"/>
                <a:gd name="connsiteY1-928" fmla="*/ 1178404 h 2668538"/>
                <a:gd name="connsiteX2-929" fmla="*/ 4089400 w 5164666"/>
                <a:gd name="connsiteY2-930" fmla="*/ 2668538 h 2668538"/>
                <a:gd name="connsiteX3-931" fmla="*/ 2968111 w 5164666"/>
                <a:gd name="connsiteY3-932" fmla="*/ 1901675 h 2668538"/>
                <a:gd name="connsiteX4-933" fmla="*/ 2227907 w 5164666"/>
                <a:gd name="connsiteY4-934" fmla="*/ 1093738 h 2668538"/>
                <a:gd name="connsiteX5-935" fmla="*/ 1490133 w 5164666"/>
                <a:gd name="connsiteY5-936" fmla="*/ 1538 h 2668538"/>
                <a:gd name="connsiteX6-937" fmla="*/ 1041400 w 5164666"/>
                <a:gd name="connsiteY6-938" fmla="*/ 10004 h 2668538"/>
                <a:gd name="connsiteX7-939" fmla="*/ 1370426 w 5164666"/>
                <a:gd name="connsiteY7-940" fmla="*/ 144885 h 2668538"/>
                <a:gd name="connsiteX8-941" fmla="*/ 1455680 w 5164666"/>
                <a:gd name="connsiteY8-942" fmla="*/ 804698 h 2668538"/>
                <a:gd name="connsiteX9-943" fmla="*/ 609600 w 5164666"/>
                <a:gd name="connsiteY9-944" fmla="*/ 416404 h 2668538"/>
                <a:gd name="connsiteX10-945" fmla="*/ 1371600 w 5164666"/>
                <a:gd name="connsiteY10-946" fmla="*/ 145471 h 2668538"/>
                <a:gd name="connsiteX11-947" fmla="*/ 1473200 w 5164666"/>
                <a:gd name="connsiteY11-948" fmla="*/ 35404 h 2668538"/>
                <a:gd name="connsiteX12-949" fmla="*/ 1459872 w 5164666"/>
                <a:gd name="connsiteY12-950" fmla="*/ 804697 h 2668538"/>
                <a:gd name="connsiteX13-951" fmla="*/ 254000 w 5164666"/>
                <a:gd name="connsiteY13-952" fmla="*/ 941338 h 2668538"/>
                <a:gd name="connsiteX14-953" fmla="*/ 1896533 w 5164666"/>
                <a:gd name="connsiteY14-954" fmla="*/ 2651604 h 2668538"/>
                <a:gd name="connsiteX15-955" fmla="*/ 50800 w 5164666"/>
                <a:gd name="connsiteY15-956" fmla="*/ 2550004 h 2668538"/>
                <a:gd name="connsiteX16-957" fmla="*/ 855133 w 5164666"/>
                <a:gd name="connsiteY16-958" fmla="*/ 1584804 h 2668538"/>
                <a:gd name="connsiteX17-959" fmla="*/ 2230423 w 5164666"/>
                <a:gd name="connsiteY17-960" fmla="*/ 1090720 h 2668538"/>
                <a:gd name="connsiteX18-961" fmla="*/ 1466495 w 5164666"/>
                <a:gd name="connsiteY18-962" fmla="*/ 811908 h 2668538"/>
                <a:gd name="connsiteX19-963" fmla="*/ 872066 w 5164666"/>
                <a:gd name="connsiteY19-964" fmla="*/ 1559404 h 2668538"/>
                <a:gd name="connsiteX20-965" fmla="*/ 0 w 5164666"/>
                <a:gd name="connsiteY20-966" fmla="*/ 1711804 h 2668538"/>
                <a:gd name="connsiteX0-967" fmla="*/ 5164666 w 5164666"/>
                <a:gd name="connsiteY0-968" fmla="*/ 1017538 h 2668538"/>
                <a:gd name="connsiteX1-969" fmla="*/ 4292600 w 5164666"/>
                <a:gd name="connsiteY1-970" fmla="*/ 1178404 h 2668538"/>
                <a:gd name="connsiteX2-971" fmla="*/ 4089400 w 5164666"/>
                <a:gd name="connsiteY2-972" fmla="*/ 2668538 h 2668538"/>
                <a:gd name="connsiteX3-973" fmla="*/ 2968111 w 5164666"/>
                <a:gd name="connsiteY3-974" fmla="*/ 1901675 h 2668538"/>
                <a:gd name="connsiteX4-975" fmla="*/ 2227907 w 5164666"/>
                <a:gd name="connsiteY4-976" fmla="*/ 1093738 h 2668538"/>
                <a:gd name="connsiteX5-977" fmla="*/ 1490133 w 5164666"/>
                <a:gd name="connsiteY5-978" fmla="*/ 1538 h 2668538"/>
                <a:gd name="connsiteX6-979" fmla="*/ 1041400 w 5164666"/>
                <a:gd name="connsiteY6-980" fmla="*/ 10004 h 2668538"/>
                <a:gd name="connsiteX7-981" fmla="*/ 1370426 w 5164666"/>
                <a:gd name="connsiteY7-982" fmla="*/ 144885 h 2668538"/>
                <a:gd name="connsiteX8-983" fmla="*/ 1455680 w 5164666"/>
                <a:gd name="connsiteY8-984" fmla="*/ 804698 h 2668538"/>
                <a:gd name="connsiteX9-985" fmla="*/ 591493 w 5164666"/>
                <a:gd name="connsiteY9-986" fmla="*/ 395279 h 2668538"/>
                <a:gd name="connsiteX10-987" fmla="*/ 1371600 w 5164666"/>
                <a:gd name="connsiteY10-988" fmla="*/ 145471 h 2668538"/>
                <a:gd name="connsiteX11-989" fmla="*/ 1473200 w 5164666"/>
                <a:gd name="connsiteY11-990" fmla="*/ 35404 h 2668538"/>
                <a:gd name="connsiteX12-991" fmla="*/ 1459872 w 5164666"/>
                <a:gd name="connsiteY12-992" fmla="*/ 804697 h 2668538"/>
                <a:gd name="connsiteX13-993" fmla="*/ 254000 w 5164666"/>
                <a:gd name="connsiteY13-994" fmla="*/ 941338 h 2668538"/>
                <a:gd name="connsiteX14-995" fmla="*/ 1896533 w 5164666"/>
                <a:gd name="connsiteY14-996" fmla="*/ 2651604 h 2668538"/>
                <a:gd name="connsiteX15-997" fmla="*/ 50800 w 5164666"/>
                <a:gd name="connsiteY15-998" fmla="*/ 2550004 h 2668538"/>
                <a:gd name="connsiteX16-999" fmla="*/ 855133 w 5164666"/>
                <a:gd name="connsiteY16-1000" fmla="*/ 1584804 h 2668538"/>
                <a:gd name="connsiteX17-1001" fmla="*/ 2230423 w 5164666"/>
                <a:gd name="connsiteY17-1002" fmla="*/ 1090720 h 2668538"/>
                <a:gd name="connsiteX18-1003" fmla="*/ 1466495 w 5164666"/>
                <a:gd name="connsiteY18-1004" fmla="*/ 811908 h 2668538"/>
                <a:gd name="connsiteX19-1005" fmla="*/ 872066 w 5164666"/>
                <a:gd name="connsiteY19-1006" fmla="*/ 1559404 h 2668538"/>
                <a:gd name="connsiteX20-1007" fmla="*/ 0 w 5164666"/>
                <a:gd name="connsiteY20-1008" fmla="*/ 1711804 h 2668538"/>
                <a:gd name="connsiteX0-1009" fmla="*/ 5164666 w 5164666"/>
                <a:gd name="connsiteY0-1010" fmla="*/ 1017538 h 2668538"/>
                <a:gd name="connsiteX1-1011" fmla="*/ 4292600 w 5164666"/>
                <a:gd name="connsiteY1-1012" fmla="*/ 1178404 h 2668538"/>
                <a:gd name="connsiteX2-1013" fmla="*/ 4089400 w 5164666"/>
                <a:gd name="connsiteY2-1014" fmla="*/ 2668538 h 2668538"/>
                <a:gd name="connsiteX3-1015" fmla="*/ 2968111 w 5164666"/>
                <a:gd name="connsiteY3-1016" fmla="*/ 1901675 h 2668538"/>
                <a:gd name="connsiteX4-1017" fmla="*/ 2227907 w 5164666"/>
                <a:gd name="connsiteY4-1018" fmla="*/ 1093738 h 2668538"/>
                <a:gd name="connsiteX5-1019" fmla="*/ 1490133 w 5164666"/>
                <a:gd name="connsiteY5-1020" fmla="*/ 1538 h 2668538"/>
                <a:gd name="connsiteX6-1021" fmla="*/ 1041400 w 5164666"/>
                <a:gd name="connsiteY6-1022" fmla="*/ 10004 h 2668538"/>
                <a:gd name="connsiteX7-1023" fmla="*/ 1370426 w 5164666"/>
                <a:gd name="connsiteY7-1024" fmla="*/ 144885 h 2668538"/>
                <a:gd name="connsiteX8-1025" fmla="*/ 1455680 w 5164666"/>
                <a:gd name="connsiteY8-1026" fmla="*/ 804698 h 2668538"/>
                <a:gd name="connsiteX9-1027" fmla="*/ 600546 w 5164666"/>
                <a:gd name="connsiteY9-1028" fmla="*/ 395279 h 2668538"/>
                <a:gd name="connsiteX10-1029" fmla="*/ 1371600 w 5164666"/>
                <a:gd name="connsiteY10-1030" fmla="*/ 145471 h 2668538"/>
                <a:gd name="connsiteX11-1031" fmla="*/ 1473200 w 5164666"/>
                <a:gd name="connsiteY11-1032" fmla="*/ 35404 h 2668538"/>
                <a:gd name="connsiteX12-1033" fmla="*/ 1459872 w 5164666"/>
                <a:gd name="connsiteY12-1034" fmla="*/ 804697 h 2668538"/>
                <a:gd name="connsiteX13-1035" fmla="*/ 254000 w 5164666"/>
                <a:gd name="connsiteY13-1036" fmla="*/ 941338 h 2668538"/>
                <a:gd name="connsiteX14-1037" fmla="*/ 1896533 w 5164666"/>
                <a:gd name="connsiteY14-1038" fmla="*/ 2651604 h 2668538"/>
                <a:gd name="connsiteX15-1039" fmla="*/ 50800 w 5164666"/>
                <a:gd name="connsiteY15-1040" fmla="*/ 2550004 h 2668538"/>
                <a:gd name="connsiteX16-1041" fmla="*/ 855133 w 5164666"/>
                <a:gd name="connsiteY16-1042" fmla="*/ 1584804 h 2668538"/>
                <a:gd name="connsiteX17-1043" fmla="*/ 2230423 w 5164666"/>
                <a:gd name="connsiteY17-1044" fmla="*/ 1090720 h 2668538"/>
                <a:gd name="connsiteX18-1045" fmla="*/ 1466495 w 5164666"/>
                <a:gd name="connsiteY18-1046" fmla="*/ 811908 h 2668538"/>
                <a:gd name="connsiteX19-1047" fmla="*/ 872066 w 5164666"/>
                <a:gd name="connsiteY19-1048" fmla="*/ 1559404 h 2668538"/>
                <a:gd name="connsiteX20-1049" fmla="*/ 0 w 5164666"/>
                <a:gd name="connsiteY20-1050" fmla="*/ 1711804 h 2668538"/>
                <a:gd name="connsiteX0-1051" fmla="*/ 5158631 w 5158631"/>
                <a:gd name="connsiteY0-1052" fmla="*/ 1017538 h 2668538"/>
                <a:gd name="connsiteX1-1053" fmla="*/ 4286565 w 5158631"/>
                <a:gd name="connsiteY1-1054" fmla="*/ 1178404 h 2668538"/>
                <a:gd name="connsiteX2-1055" fmla="*/ 4083365 w 5158631"/>
                <a:gd name="connsiteY2-1056" fmla="*/ 2668538 h 2668538"/>
                <a:gd name="connsiteX3-1057" fmla="*/ 2962076 w 5158631"/>
                <a:gd name="connsiteY3-1058" fmla="*/ 1901675 h 2668538"/>
                <a:gd name="connsiteX4-1059" fmla="*/ 2221872 w 5158631"/>
                <a:gd name="connsiteY4-1060" fmla="*/ 1093738 h 2668538"/>
                <a:gd name="connsiteX5-1061" fmla="*/ 1484098 w 5158631"/>
                <a:gd name="connsiteY5-1062" fmla="*/ 1538 h 2668538"/>
                <a:gd name="connsiteX6-1063" fmla="*/ 1035365 w 5158631"/>
                <a:gd name="connsiteY6-1064" fmla="*/ 10004 h 2668538"/>
                <a:gd name="connsiteX7-1065" fmla="*/ 1364391 w 5158631"/>
                <a:gd name="connsiteY7-1066" fmla="*/ 144885 h 2668538"/>
                <a:gd name="connsiteX8-1067" fmla="*/ 1449645 w 5158631"/>
                <a:gd name="connsiteY8-1068" fmla="*/ 804698 h 2668538"/>
                <a:gd name="connsiteX9-1069" fmla="*/ 594511 w 5158631"/>
                <a:gd name="connsiteY9-1070" fmla="*/ 395279 h 2668538"/>
                <a:gd name="connsiteX10-1071" fmla="*/ 1365565 w 5158631"/>
                <a:gd name="connsiteY10-1072" fmla="*/ 145471 h 2668538"/>
                <a:gd name="connsiteX11-1073" fmla="*/ 1467165 w 5158631"/>
                <a:gd name="connsiteY11-1074" fmla="*/ 35404 h 2668538"/>
                <a:gd name="connsiteX12-1075" fmla="*/ 1453837 w 5158631"/>
                <a:gd name="connsiteY12-1076" fmla="*/ 804697 h 2668538"/>
                <a:gd name="connsiteX13-1077" fmla="*/ 247965 w 5158631"/>
                <a:gd name="connsiteY13-1078" fmla="*/ 941338 h 2668538"/>
                <a:gd name="connsiteX14-1079" fmla="*/ 1890498 w 5158631"/>
                <a:gd name="connsiteY14-1080" fmla="*/ 2651604 h 2668538"/>
                <a:gd name="connsiteX15-1081" fmla="*/ 44765 w 5158631"/>
                <a:gd name="connsiteY15-1082" fmla="*/ 2550004 h 2668538"/>
                <a:gd name="connsiteX16-1083" fmla="*/ 849098 w 5158631"/>
                <a:gd name="connsiteY16-1084" fmla="*/ 1584804 h 2668538"/>
                <a:gd name="connsiteX17-1085" fmla="*/ 2224388 w 5158631"/>
                <a:gd name="connsiteY17-1086" fmla="*/ 1090720 h 2668538"/>
                <a:gd name="connsiteX18-1087" fmla="*/ 1460460 w 5158631"/>
                <a:gd name="connsiteY18-1088" fmla="*/ 811908 h 2668538"/>
                <a:gd name="connsiteX19-1089" fmla="*/ 866031 w 5158631"/>
                <a:gd name="connsiteY19-1090" fmla="*/ 1559404 h 2668538"/>
                <a:gd name="connsiteX20-1091" fmla="*/ 0 w 5158631"/>
                <a:gd name="connsiteY20-1092" fmla="*/ 1699733 h 2668538"/>
                <a:gd name="connsiteX0-1093" fmla="*/ 5158631 w 5158631"/>
                <a:gd name="connsiteY0-1094" fmla="*/ 1017538 h 2668538"/>
                <a:gd name="connsiteX1-1095" fmla="*/ 4268458 w 5158631"/>
                <a:gd name="connsiteY1-1096" fmla="*/ 1202547 h 2668538"/>
                <a:gd name="connsiteX2-1097" fmla="*/ 4083365 w 5158631"/>
                <a:gd name="connsiteY2-1098" fmla="*/ 2668538 h 2668538"/>
                <a:gd name="connsiteX3-1099" fmla="*/ 2962076 w 5158631"/>
                <a:gd name="connsiteY3-1100" fmla="*/ 1901675 h 2668538"/>
                <a:gd name="connsiteX4-1101" fmla="*/ 2221872 w 5158631"/>
                <a:gd name="connsiteY4-1102" fmla="*/ 1093738 h 2668538"/>
                <a:gd name="connsiteX5-1103" fmla="*/ 1484098 w 5158631"/>
                <a:gd name="connsiteY5-1104" fmla="*/ 1538 h 2668538"/>
                <a:gd name="connsiteX6-1105" fmla="*/ 1035365 w 5158631"/>
                <a:gd name="connsiteY6-1106" fmla="*/ 10004 h 2668538"/>
                <a:gd name="connsiteX7-1107" fmla="*/ 1364391 w 5158631"/>
                <a:gd name="connsiteY7-1108" fmla="*/ 144885 h 2668538"/>
                <a:gd name="connsiteX8-1109" fmla="*/ 1449645 w 5158631"/>
                <a:gd name="connsiteY8-1110" fmla="*/ 804698 h 2668538"/>
                <a:gd name="connsiteX9-1111" fmla="*/ 594511 w 5158631"/>
                <a:gd name="connsiteY9-1112" fmla="*/ 395279 h 2668538"/>
                <a:gd name="connsiteX10-1113" fmla="*/ 1365565 w 5158631"/>
                <a:gd name="connsiteY10-1114" fmla="*/ 145471 h 2668538"/>
                <a:gd name="connsiteX11-1115" fmla="*/ 1467165 w 5158631"/>
                <a:gd name="connsiteY11-1116" fmla="*/ 35404 h 2668538"/>
                <a:gd name="connsiteX12-1117" fmla="*/ 1453837 w 5158631"/>
                <a:gd name="connsiteY12-1118" fmla="*/ 804697 h 2668538"/>
                <a:gd name="connsiteX13-1119" fmla="*/ 247965 w 5158631"/>
                <a:gd name="connsiteY13-1120" fmla="*/ 941338 h 2668538"/>
                <a:gd name="connsiteX14-1121" fmla="*/ 1890498 w 5158631"/>
                <a:gd name="connsiteY14-1122" fmla="*/ 2651604 h 2668538"/>
                <a:gd name="connsiteX15-1123" fmla="*/ 44765 w 5158631"/>
                <a:gd name="connsiteY15-1124" fmla="*/ 2550004 h 2668538"/>
                <a:gd name="connsiteX16-1125" fmla="*/ 849098 w 5158631"/>
                <a:gd name="connsiteY16-1126" fmla="*/ 1584804 h 2668538"/>
                <a:gd name="connsiteX17-1127" fmla="*/ 2224388 w 5158631"/>
                <a:gd name="connsiteY17-1128" fmla="*/ 1090720 h 2668538"/>
                <a:gd name="connsiteX18-1129" fmla="*/ 1460460 w 5158631"/>
                <a:gd name="connsiteY18-1130" fmla="*/ 811908 h 2668538"/>
                <a:gd name="connsiteX19-1131" fmla="*/ 866031 w 5158631"/>
                <a:gd name="connsiteY19-1132" fmla="*/ 1559404 h 2668538"/>
                <a:gd name="connsiteX20-1133" fmla="*/ 0 w 5158631"/>
                <a:gd name="connsiteY20-1134" fmla="*/ 1699733 h 2668538"/>
                <a:gd name="connsiteX0-1135" fmla="*/ 5158631 w 5158631"/>
                <a:gd name="connsiteY0-1136" fmla="*/ 1014520 h 2668538"/>
                <a:gd name="connsiteX1-1137" fmla="*/ 4268458 w 5158631"/>
                <a:gd name="connsiteY1-1138" fmla="*/ 1202547 h 2668538"/>
                <a:gd name="connsiteX2-1139" fmla="*/ 4083365 w 5158631"/>
                <a:gd name="connsiteY2-1140" fmla="*/ 2668538 h 2668538"/>
                <a:gd name="connsiteX3-1141" fmla="*/ 2962076 w 5158631"/>
                <a:gd name="connsiteY3-1142" fmla="*/ 1901675 h 2668538"/>
                <a:gd name="connsiteX4-1143" fmla="*/ 2221872 w 5158631"/>
                <a:gd name="connsiteY4-1144" fmla="*/ 1093738 h 2668538"/>
                <a:gd name="connsiteX5-1145" fmla="*/ 1484098 w 5158631"/>
                <a:gd name="connsiteY5-1146" fmla="*/ 1538 h 2668538"/>
                <a:gd name="connsiteX6-1147" fmla="*/ 1035365 w 5158631"/>
                <a:gd name="connsiteY6-1148" fmla="*/ 10004 h 2668538"/>
                <a:gd name="connsiteX7-1149" fmla="*/ 1364391 w 5158631"/>
                <a:gd name="connsiteY7-1150" fmla="*/ 144885 h 2668538"/>
                <a:gd name="connsiteX8-1151" fmla="*/ 1449645 w 5158631"/>
                <a:gd name="connsiteY8-1152" fmla="*/ 804698 h 2668538"/>
                <a:gd name="connsiteX9-1153" fmla="*/ 594511 w 5158631"/>
                <a:gd name="connsiteY9-1154" fmla="*/ 395279 h 2668538"/>
                <a:gd name="connsiteX10-1155" fmla="*/ 1365565 w 5158631"/>
                <a:gd name="connsiteY10-1156" fmla="*/ 145471 h 2668538"/>
                <a:gd name="connsiteX11-1157" fmla="*/ 1467165 w 5158631"/>
                <a:gd name="connsiteY11-1158" fmla="*/ 35404 h 2668538"/>
                <a:gd name="connsiteX12-1159" fmla="*/ 1453837 w 5158631"/>
                <a:gd name="connsiteY12-1160" fmla="*/ 804697 h 2668538"/>
                <a:gd name="connsiteX13-1161" fmla="*/ 247965 w 5158631"/>
                <a:gd name="connsiteY13-1162" fmla="*/ 941338 h 2668538"/>
                <a:gd name="connsiteX14-1163" fmla="*/ 1890498 w 5158631"/>
                <a:gd name="connsiteY14-1164" fmla="*/ 2651604 h 2668538"/>
                <a:gd name="connsiteX15-1165" fmla="*/ 44765 w 5158631"/>
                <a:gd name="connsiteY15-1166" fmla="*/ 2550004 h 2668538"/>
                <a:gd name="connsiteX16-1167" fmla="*/ 849098 w 5158631"/>
                <a:gd name="connsiteY16-1168" fmla="*/ 1584804 h 2668538"/>
                <a:gd name="connsiteX17-1169" fmla="*/ 2224388 w 5158631"/>
                <a:gd name="connsiteY17-1170" fmla="*/ 1090720 h 2668538"/>
                <a:gd name="connsiteX18-1171" fmla="*/ 1460460 w 5158631"/>
                <a:gd name="connsiteY18-1172" fmla="*/ 811908 h 2668538"/>
                <a:gd name="connsiteX19-1173" fmla="*/ 866031 w 5158631"/>
                <a:gd name="connsiteY19-1174" fmla="*/ 1559404 h 2668538"/>
                <a:gd name="connsiteX20-1175" fmla="*/ 0 w 5158631"/>
                <a:gd name="connsiteY20-1176" fmla="*/ 1699733 h 2668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5158631" h="2668538">
                  <a:moveTo>
                    <a:pt x="5158631" y="1014520"/>
                  </a:moveTo>
                  <a:lnTo>
                    <a:pt x="4268458" y="1202547"/>
                  </a:lnTo>
                  <a:lnTo>
                    <a:pt x="4083365" y="2668538"/>
                  </a:lnTo>
                  <a:lnTo>
                    <a:pt x="2962076" y="1901675"/>
                  </a:lnTo>
                  <a:lnTo>
                    <a:pt x="2221872" y="1093738"/>
                  </a:lnTo>
                  <a:cubicBezTo>
                    <a:pt x="1975947" y="729671"/>
                    <a:pt x="1681849" y="182160"/>
                    <a:pt x="1484098" y="1538"/>
                  </a:cubicBezTo>
                  <a:cubicBezTo>
                    <a:pt x="1452328" y="-4051"/>
                    <a:pt x="1184943" y="7182"/>
                    <a:pt x="1035365" y="10004"/>
                  </a:cubicBezTo>
                  <a:lnTo>
                    <a:pt x="1364391" y="144885"/>
                  </a:lnTo>
                  <a:lnTo>
                    <a:pt x="1449645" y="804698"/>
                  </a:lnTo>
                  <a:lnTo>
                    <a:pt x="594511" y="395279"/>
                  </a:lnTo>
                  <a:lnTo>
                    <a:pt x="1365565" y="145471"/>
                  </a:lnTo>
                  <a:lnTo>
                    <a:pt x="1467165" y="35404"/>
                  </a:lnTo>
                  <a:lnTo>
                    <a:pt x="1453837" y="804697"/>
                  </a:lnTo>
                  <a:lnTo>
                    <a:pt x="247965" y="941338"/>
                  </a:lnTo>
                  <a:lnTo>
                    <a:pt x="1890498" y="2651604"/>
                  </a:lnTo>
                  <a:lnTo>
                    <a:pt x="44765" y="2550004"/>
                  </a:lnTo>
                  <a:lnTo>
                    <a:pt x="849098" y="1584804"/>
                  </a:lnTo>
                  <a:lnTo>
                    <a:pt x="2224388" y="1090720"/>
                  </a:lnTo>
                  <a:lnTo>
                    <a:pt x="1460460" y="811908"/>
                  </a:lnTo>
                  <a:lnTo>
                    <a:pt x="866031" y="1559404"/>
                  </a:lnTo>
                  <a:lnTo>
                    <a:pt x="0" y="1699733"/>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0" name="任意多边形 209"/>
            <p:cNvSpPr/>
            <p:nvPr/>
          </p:nvSpPr>
          <p:spPr>
            <a:xfrm>
              <a:off x="4902152" y="782561"/>
              <a:ext cx="1005773" cy="617481"/>
            </a:xfrm>
            <a:custGeom>
              <a:avLst/>
              <a:gdLst>
                <a:gd name="connsiteX0" fmla="*/ 0 w 1032933"/>
                <a:gd name="connsiteY0" fmla="*/ 626534 h 626534"/>
                <a:gd name="connsiteX1" fmla="*/ 1032933 w 1032933"/>
                <a:gd name="connsiteY1" fmla="*/ 0 h 626534"/>
                <a:gd name="connsiteX0-1" fmla="*/ 0 w 1005773"/>
                <a:gd name="connsiteY0-2" fmla="*/ 617481 h 617481"/>
                <a:gd name="connsiteX1-3" fmla="*/ 1005773 w 1005773"/>
                <a:gd name="connsiteY1-4" fmla="*/ 0 h 617481"/>
              </a:gdLst>
              <a:ahLst/>
              <a:cxnLst>
                <a:cxn ang="0">
                  <a:pos x="connsiteX0-1" y="connsiteY0-2"/>
                </a:cxn>
                <a:cxn ang="0">
                  <a:pos x="connsiteX1-3" y="connsiteY1-4"/>
                </a:cxn>
              </a:cxnLst>
              <a:rect l="l" t="t" r="r" b="b"/>
              <a:pathLst>
                <a:path w="1005773" h="617481">
                  <a:moveTo>
                    <a:pt x="0" y="617481"/>
                  </a:moveTo>
                  <a:lnTo>
                    <a:pt x="1005773"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210"/>
            <p:cNvSpPr/>
            <p:nvPr/>
          </p:nvSpPr>
          <p:spPr>
            <a:xfrm>
              <a:off x="7508126" y="4084562"/>
              <a:ext cx="1118774" cy="901071"/>
            </a:xfrm>
            <a:custGeom>
              <a:avLst/>
              <a:gdLst>
                <a:gd name="connsiteX0" fmla="*/ 1100667 w 1100667"/>
                <a:gd name="connsiteY0" fmla="*/ 245534 h 889000"/>
                <a:gd name="connsiteX1" fmla="*/ 0 w 1100667"/>
                <a:gd name="connsiteY1" fmla="*/ 0 h 889000"/>
                <a:gd name="connsiteX2" fmla="*/ 753534 w 1100667"/>
                <a:gd name="connsiteY2" fmla="*/ 889000 h 889000"/>
                <a:gd name="connsiteX0-1" fmla="*/ 1123342 w 1123342"/>
                <a:gd name="connsiteY0-2" fmla="*/ 300206 h 910476"/>
                <a:gd name="connsiteX1-3" fmla="*/ 4568 w 1123342"/>
                <a:gd name="connsiteY1-4" fmla="*/ 21476 h 910476"/>
                <a:gd name="connsiteX2-5" fmla="*/ 758102 w 1123342"/>
                <a:gd name="connsiteY2-6" fmla="*/ 910476 h 910476"/>
                <a:gd name="connsiteX0-7" fmla="*/ 1123162 w 1123162"/>
                <a:gd name="connsiteY0-8" fmla="*/ 300691 h 920014"/>
                <a:gd name="connsiteX1-9" fmla="*/ 4388 w 1123162"/>
                <a:gd name="connsiteY1-10" fmla="*/ 21961 h 920014"/>
                <a:gd name="connsiteX2-11" fmla="*/ 763958 w 1123162"/>
                <a:gd name="connsiteY2-12" fmla="*/ 920014 h 920014"/>
                <a:gd name="connsiteX0-13" fmla="*/ 1118774 w 1118774"/>
                <a:gd name="connsiteY0-14" fmla="*/ 300691 h 920014"/>
                <a:gd name="connsiteX1-15" fmla="*/ 0 w 1118774"/>
                <a:gd name="connsiteY1-16" fmla="*/ 21961 h 920014"/>
                <a:gd name="connsiteX2-17" fmla="*/ 759570 w 1118774"/>
                <a:gd name="connsiteY2-18" fmla="*/ 920014 h 920014"/>
                <a:gd name="connsiteX0-19" fmla="*/ 1118774 w 1118774"/>
                <a:gd name="connsiteY0-20" fmla="*/ 278730 h 898053"/>
                <a:gd name="connsiteX1-21" fmla="*/ 0 w 1118774"/>
                <a:gd name="connsiteY1-22" fmla="*/ 0 h 898053"/>
                <a:gd name="connsiteX2-23" fmla="*/ 759570 w 1118774"/>
                <a:gd name="connsiteY2-24" fmla="*/ 898053 h 898053"/>
                <a:gd name="connsiteX0-25" fmla="*/ 1118774 w 1118774"/>
                <a:gd name="connsiteY0-26" fmla="*/ 278730 h 901071"/>
                <a:gd name="connsiteX1-27" fmla="*/ 0 w 1118774"/>
                <a:gd name="connsiteY1-28" fmla="*/ 0 h 901071"/>
                <a:gd name="connsiteX2-29" fmla="*/ 774660 w 1118774"/>
                <a:gd name="connsiteY2-30" fmla="*/ 901071 h 901071"/>
              </a:gdLst>
              <a:ahLst/>
              <a:cxnLst>
                <a:cxn ang="0">
                  <a:pos x="connsiteX0-1" y="connsiteY0-2"/>
                </a:cxn>
                <a:cxn ang="0">
                  <a:pos x="connsiteX1-3" y="connsiteY1-4"/>
                </a:cxn>
                <a:cxn ang="0">
                  <a:pos x="connsiteX2-5" y="connsiteY2-6"/>
                </a:cxn>
              </a:cxnLst>
              <a:rect l="l" t="t" r="r" b="b"/>
              <a:pathLst>
                <a:path w="1118774" h="901071">
                  <a:moveTo>
                    <a:pt x="1118774" y="278730"/>
                  </a:moveTo>
                  <a:cubicBezTo>
                    <a:pt x="745849" y="185820"/>
                    <a:pt x="1122140" y="274007"/>
                    <a:pt x="0" y="0"/>
                  </a:cubicBezTo>
                  <a:lnTo>
                    <a:pt x="774660" y="901071"/>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211"/>
            <p:cNvSpPr/>
            <p:nvPr/>
          </p:nvSpPr>
          <p:spPr>
            <a:xfrm>
              <a:off x="5315258" y="4059162"/>
              <a:ext cx="2431777" cy="2015067"/>
            </a:xfrm>
            <a:custGeom>
              <a:avLst/>
              <a:gdLst>
                <a:gd name="connsiteX0" fmla="*/ 2192866 w 2446866"/>
                <a:gd name="connsiteY0" fmla="*/ 16934 h 2015067"/>
                <a:gd name="connsiteX1" fmla="*/ 2446866 w 2446866"/>
                <a:gd name="connsiteY1" fmla="*/ 1456267 h 2015067"/>
                <a:gd name="connsiteX2" fmla="*/ 0 w 2446866"/>
                <a:gd name="connsiteY2" fmla="*/ 0 h 2015067"/>
                <a:gd name="connsiteX3" fmla="*/ 745066 w 2446866"/>
                <a:gd name="connsiteY3" fmla="*/ 2015067 h 2015067"/>
                <a:gd name="connsiteX4" fmla="*/ 1244600 w 2446866"/>
                <a:gd name="connsiteY4" fmla="*/ 770467 h 2015067"/>
                <a:gd name="connsiteX5" fmla="*/ 1794933 w 2446866"/>
                <a:gd name="connsiteY5" fmla="*/ 1820334 h 2015067"/>
                <a:gd name="connsiteX0-1" fmla="*/ 2192866 w 2446866"/>
                <a:gd name="connsiteY0-2" fmla="*/ 16934 h 2015067"/>
                <a:gd name="connsiteX1-3" fmla="*/ 2446866 w 2446866"/>
                <a:gd name="connsiteY1-4" fmla="*/ 1456267 h 2015067"/>
                <a:gd name="connsiteX2-5" fmla="*/ 0 w 2446866"/>
                <a:gd name="connsiteY2-6" fmla="*/ 0 h 2015067"/>
                <a:gd name="connsiteX3-7" fmla="*/ 745066 w 2446866"/>
                <a:gd name="connsiteY3-8" fmla="*/ 2015067 h 2015067"/>
                <a:gd name="connsiteX4-9" fmla="*/ 1250636 w 2446866"/>
                <a:gd name="connsiteY4-10" fmla="*/ 746324 h 2015067"/>
                <a:gd name="connsiteX5-11" fmla="*/ 1794933 w 2446866"/>
                <a:gd name="connsiteY5-12" fmla="*/ 1820334 h 2015067"/>
                <a:gd name="connsiteX0-13" fmla="*/ 2192866 w 2431777"/>
                <a:gd name="connsiteY0-14" fmla="*/ 16934 h 2015067"/>
                <a:gd name="connsiteX1-15" fmla="*/ 2431777 w 2431777"/>
                <a:gd name="connsiteY1-16" fmla="*/ 1453249 h 2015067"/>
                <a:gd name="connsiteX2-17" fmla="*/ 0 w 2431777"/>
                <a:gd name="connsiteY2-18" fmla="*/ 0 h 2015067"/>
                <a:gd name="connsiteX3-19" fmla="*/ 745066 w 2431777"/>
                <a:gd name="connsiteY3-20" fmla="*/ 2015067 h 2015067"/>
                <a:gd name="connsiteX4-21" fmla="*/ 1250636 w 2431777"/>
                <a:gd name="connsiteY4-22" fmla="*/ 746324 h 2015067"/>
                <a:gd name="connsiteX5-23" fmla="*/ 1794933 w 2431777"/>
                <a:gd name="connsiteY5-24" fmla="*/ 1820334 h 2015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431777" h="2015067">
                  <a:moveTo>
                    <a:pt x="2192866" y="16934"/>
                  </a:moveTo>
                  <a:lnTo>
                    <a:pt x="2431777" y="1453249"/>
                  </a:lnTo>
                  <a:lnTo>
                    <a:pt x="0" y="0"/>
                  </a:lnTo>
                  <a:lnTo>
                    <a:pt x="745066" y="2015067"/>
                  </a:lnTo>
                  <a:lnTo>
                    <a:pt x="1250636" y="746324"/>
                  </a:lnTo>
                  <a:lnTo>
                    <a:pt x="1794933" y="182033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212"/>
            <p:cNvSpPr/>
            <p:nvPr/>
          </p:nvSpPr>
          <p:spPr>
            <a:xfrm>
              <a:off x="4468592" y="4803642"/>
              <a:ext cx="2100321" cy="1101254"/>
            </a:xfrm>
            <a:custGeom>
              <a:avLst/>
              <a:gdLst>
                <a:gd name="connsiteX0" fmla="*/ 2091267 w 2091267"/>
                <a:gd name="connsiteY0" fmla="*/ 0 h 1092200"/>
                <a:gd name="connsiteX1" fmla="*/ 1329267 w 2091267"/>
                <a:gd name="connsiteY1" fmla="*/ 508000 h 1092200"/>
                <a:gd name="connsiteX2" fmla="*/ 685800 w 2091267"/>
                <a:gd name="connsiteY2" fmla="*/ 1092200 h 1092200"/>
                <a:gd name="connsiteX3" fmla="*/ 558800 w 2091267"/>
                <a:gd name="connsiteY3" fmla="*/ 499533 h 1092200"/>
                <a:gd name="connsiteX4" fmla="*/ 0 w 2091267"/>
                <a:gd name="connsiteY4" fmla="*/ 745066 h 1092200"/>
                <a:gd name="connsiteX5" fmla="*/ 567267 w 2091267"/>
                <a:gd name="connsiteY5" fmla="*/ 101600 h 1092200"/>
                <a:gd name="connsiteX6" fmla="*/ 1320800 w 2091267"/>
                <a:gd name="connsiteY6" fmla="*/ 516466 h 1092200"/>
                <a:gd name="connsiteX7" fmla="*/ 558800 w 2091267"/>
                <a:gd name="connsiteY7" fmla="*/ 499533 h 1092200"/>
                <a:gd name="connsiteX8" fmla="*/ 567267 w 2091267"/>
                <a:gd name="connsiteY8" fmla="*/ 101600 h 1092200"/>
                <a:gd name="connsiteX0-1" fmla="*/ 2091267 w 2091267"/>
                <a:gd name="connsiteY0-2" fmla="*/ 0 h 1092200"/>
                <a:gd name="connsiteX1-3" fmla="*/ 1329267 w 2091267"/>
                <a:gd name="connsiteY1-4" fmla="*/ 508000 h 1092200"/>
                <a:gd name="connsiteX2-5" fmla="*/ 685800 w 2091267"/>
                <a:gd name="connsiteY2-6" fmla="*/ 1092200 h 1092200"/>
                <a:gd name="connsiteX3-7" fmla="*/ 558800 w 2091267"/>
                <a:gd name="connsiteY3-8" fmla="*/ 499533 h 1092200"/>
                <a:gd name="connsiteX4-9" fmla="*/ 0 w 2091267"/>
                <a:gd name="connsiteY4-10" fmla="*/ 745066 h 1092200"/>
                <a:gd name="connsiteX5-11" fmla="*/ 567267 w 2091267"/>
                <a:gd name="connsiteY5-12" fmla="*/ 101600 h 1092200"/>
                <a:gd name="connsiteX6-13" fmla="*/ 1215176 w 2091267"/>
                <a:gd name="connsiteY6-14" fmla="*/ 513448 h 1092200"/>
                <a:gd name="connsiteX7-15" fmla="*/ 558800 w 2091267"/>
                <a:gd name="connsiteY7-16" fmla="*/ 499533 h 1092200"/>
                <a:gd name="connsiteX8-17" fmla="*/ 567267 w 2091267"/>
                <a:gd name="connsiteY8-18" fmla="*/ 101600 h 1092200"/>
                <a:gd name="connsiteX0-19" fmla="*/ 2091267 w 2091267"/>
                <a:gd name="connsiteY0-20" fmla="*/ 0 h 1092200"/>
                <a:gd name="connsiteX1-21" fmla="*/ 1329267 w 2091267"/>
                <a:gd name="connsiteY1-22" fmla="*/ 508000 h 1092200"/>
                <a:gd name="connsiteX2-23" fmla="*/ 685800 w 2091267"/>
                <a:gd name="connsiteY2-24" fmla="*/ 1092200 h 1092200"/>
                <a:gd name="connsiteX3-25" fmla="*/ 558800 w 2091267"/>
                <a:gd name="connsiteY3-26" fmla="*/ 499533 h 1092200"/>
                <a:gd name="connsiteX4-27" fmla="*/ 0 w 2091267"/>
                <a:gd name="connsiteY4-28" fmla="*/ 745066 h 1092200"/>
                <a:gd name="connsiteX5-29" fmla="*/ 567267 w 2091267"/>
                <a:gd name="connsiteY5-30" fmla="*/ 101600 h 1092200"/>
                <a:gd name="connsiteX6-31" fmla="*/ 1302693 w 2091267"/>
                <a:gd name="connsiteY6-32" fmla="*/ 516466 h 1092200"/>
                <a:gd name="connsiteX7-33" fmla="*/ 558800 w 2091267"/>
                <a:gd name="connsiteY7-34" fmla="*/ 499533 h 1092200"/>
                <a:gd name="connsiteX8-35" fmla="*/ 567267 w 2091267"/>
                <a:gd name="connsiteY8-36" fmla="*/ 101600 h 1092200"/>
                <a:gd name="connsiteX0-37" fmla="*/ 2100321 w 2100321"/>
                <a:gd name="connsiteY0-38" fmla="*/ 0 h 1101254"/>
                <a:gd name="connsiteX1-39" fmla="*/ 1329267 w 2100321"/>
                <a:gd name="connsiteY1-40" fmla="*/ 517054 h 1101254"/>
                <a:gd name="connsiteX2-41" fmla="*/ 685800 w 2100321"/>
                <a:gd name="connsiteY2-42" fmla="*/ 1101254 h 1101254"/>
                <a:gd name="connsiteX3-43" fmla="*/ 558800 w 2100321"/>
                <a:gd name="connsiteY3-44" fmla="*/ 508587 h 1101254"/>
                <a:gd name="connsiteX4-45" fmla="*/ 0 w 2100321"/>
                <a:gd name="connsiteY4-46" fmla="*/ 754120 h 1101254"/>
                <a:gd name="connsiteX5-47" fmla="*/ 567267 w 2100321"/>
                <a:gd name="connsiteY5-48" fmla="*/ 110654 h 1101254"/>
                <a:gd name="connsiteX6-49" fmla="*/ 1302693 w 2100321"/>
                <a:gd name="connsiteY6-50" fmla="*/ 525520 h 1101254"/>
                <a:gd name="connsiteX7-51" fmla="*/ 558800 w 2100321"/>
                <a:gd name="connsiteY7-52" fmla="*/ 508587 h 1101254"/>
                <a:gd name="connsiteX8-53" fmla="*/ 567267 w 2100321"/>
                <a:gd name="connsiteY8-54" fmla="*/ 110654 h 11012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00321" h="1101254">
                  <a:moveTo>
                    <a:pt x="2100321" y="0"/>
                  </a:moveTo>
                  <a:lnTo>
                    <a:pt x="1329267" y="517054"/>
                  </a:lnTo>
                  <a:lnTo>
                    <a:pt x="685800" y="1101254"/>
                  </a:lnTo>
                  <a:lnTo>
                    <a:pt x="558800" y="508587"/>
                  </a:lnTo>
                  <a:lnTo>
                    <a:pt x="0" y="754120"/>
                  </a:lnTo>
                  <a:lnTo>
                    <a:pt x="567267" y="110654"/>
                  </a:lnTo>
                  <a:lnTo>
                    <a:pt x="1302693" y="525520"/>
                  </a:lnTo>
                  <a:lnTo>
                    <a:pt x="558800" y="508587"/>
                  </a:lnTo>
                  <a:lnTo>
                    <a:pt x="567267" y="11065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4" name="六边形 213"/>
          <p:cNvSpPr/>
          <p:nvPr/>
        </p:nvSpPr>
        <p:spPr>
          <a:xfrm>
            <a:off x="10229625" y="2587715"/>
            <a:ext cx="265140" cy="228568"/>
          </a:xfrm>
          <a:prstGeom prst="hexagon">
            <a:avLst/>
          </a:prstGeom>
          <a:solidFill>
            <a:schemeClr val="bg1">
              <a:alpha val="3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5" name="组合 214"/>
          <p:cNvGrpSpPr/>
          <p:nvPr/>
        </p:nvGrpSpPr>
        <p:grpSpPr>
          <a:xfrm>
            <a:off x="3707207" y="1483208"/>
            <a:ext cx="4659806" cy="4659806"/>
            <a:chOff x="3765283" y="1088359"/>
            <a:chExt cx="4659806" cy="4659806"/>
          </a:xfrm>
        </p:grpSpPr>
        <p:grpSp>
          <p:nvGrpSpPr>
            <p:cNvPr id="216" name="组合 215"/>
            <p:cNvGrpSpPr/>
            <p:nvPr/>
          </p:nvGrpSpPr>
          <p:grpSpPr>
            <a:xfrm>
              <a:off x="4034627" y="1352856"/>
              <a:ext cx="4113479" cy="4131683"/>
              <a:chOff x="-1321361" y="3706891"/>
              <a:chExt cx="5684926" cy="5710087"/>
            </a:xfrm>
          </p:grpSpPr>
          <p:sp>
            <p:nvSpPr>
              <p:cNvPr id="220" name="任意多边形 219"/>
              <p:cNvSpPr/>
              <p:nvPr/>
            </p:nvSpPr>
            <p:spPr>
              <a:xfrm>
                <a:off x="-703135" y="4761678"/>
                <a:ext cx="812709" cy="639957"/>
              </a:xfrm>
              <a:custGeom>
                <a:avLst/>
                <a:gdLst>
                  <a:gd name="connsiteX0" fmla="*/ 0 w 836395"/>
                  <a:gd name="connsiteY0" fmla="*/ 0 h 650048"/>
                  <a:gd name="connsiteX1" fmla="*/ 836395 w 836395"/>
                  <a:gd name="connsiteY1" fmla="*/ 208016 h 650048"/>
                  <a:gd name="connsiteX2" fmla="*/ 455034 w 836395"/>
                  <a:gd name="connsiteY2" fmla="*/ 650048 h 650048"/>
                  <a:gd name="connsiteX3" fmla="*/ 0 w 836395"/>
                  <a:gd name="connsiteY3" fmla="*/ 0 h 650048"/>
                  <a:gd name="connsiteX0-1" fmla="*/ 0 w 836395"/>
                  <a:gd name="connsiteY0-2" fmla="*/ 0 h 635457"/>
                  <a:gd name="connsiteX1-3" fmla="*/ 836395 w 836395"/>
                  <a:gd name="connsiteY1-4" fmla="*/ 193425 h 635457"/>
                  <a:gd name="connsiteX2-5" fmla="*/ 455034 w 836395"/>
                  <a:gd name="connsiteY2-6" fmla="*/ 635457 h 635457"/>
                  <a:gd name="connsiteX3-7" fmla="*/ 0 w 836395"/>
                  <a:gd name="connsiteY3-8" fmla="*/ 0 h 635457"/>
                  <a:gd name="connsiteX0-9" fmla="*/ 0 w 821804"/>
                  <a:gd name="connsiteY0-10" fmla="*/ 0 h 630593"/>
                  <a:gd name="connsiteX1-11" fmla="*/ 821804 w 821804"/>
                  <a:gd name="connsiteY1-12" fmla="*/ 188561 h 630593"/>
                  <a:gd name="connsiteX2-13" fmla="*/ 440443 w 821804"/>
                  <a:gd name="connsiteY2-14" fmla="*/ 630593 h 630593"/>
                  <a:gd name="connsiteX3-15" fmla="*/ 0 w 821804"/>
                  <a:gd name="connsiteY3-16" fmla="*/ 0 h 630593"/>
                  <a:gd name="connsiteX0-17" fmla="*/ 0 w 826668"/>
                  <a:gd name="connsiteY0-18" fmla="*/ 0 h 635457"/>
                  <a:gd name="connsiteX1-19" fmla="*/ 826668 w 826668"/>
                  <a:gd name="connsiteY1-20" fmla="*/ 193425 h 635457"/>
                  <a:gd name="connsiteX2-21" fmla="*/ 445307 w 826668"/>
                  <a:gd name="connsiteY2-22" fmla="*/ 635457 h 635457"/>
                  <a:gd name="connsiteX3-23" fmla="*/ 0 w 826668"/>
                  <a:gd name="connsiteY3-24" fmla="*/ 0 h 635457"/>
                  <a:gd name="connsiteX0-25" fmla="*/ 0 w 826668"/>
                  <a:gd name="connsiteY0-26" fmla="*/ 0 h 633076"/>
                  <a:gd name="connsiteX1-27" fmla="*/ 826668 w 826668"/>
                  <a:gd name="connsiteY1-28" fmla="*/ 193425 h 633076"/>
                  <a:gd name="connsiteX2-29" fmla="*/ 447688 w 826668"/>
                  <a:gd name="connsiteY2-30" fmla="*/ 633076 h 633076"/>
                  <a:gd name="connsiteX3-31" fmla="*/ 0 w 826668"/>
                  <a:gd name="connsiteY3-32" fmla="*/ 0 h 633076"/>
                  <a:gd name="connsiteX0-33" fmla="*/ 0 w 817143"/>
                  <a:gd name="connsiteY0-34" fmla="*/ 0 h 633076"/>
                  <a:gd name="connsiteX1-35" fmla="*/ 817143 w 817143"/>
                  <a:gd name="connsiteY1-36" fmla="*/ 193425 h 633076"/>
                  <a:gd name="connsiteX2-37" fmla="*/ 447688 w 817143"/>
                  <a:gd name="connsiteY2-38" fmla="*/ 633076 h 633076"/>
                  <a:gd name="connsiteX3-39" fmla="*/ 0 w 817143"/>
                  <a:gd name="connsiteY3-40" fmla="*/ 0 h 633076"/>
                  <a:gd name="connsiteX0-41" fmla="*/ 0 w 817143"/>
                  <a:gd name="connsiteY0-42" fmla="*/ 0 h 637839"/>
                  <a:gd name="connsiteX1-43" fmla="*/ 817143 w 817143"/>
                  <a:gd name="connsiteY1-44" fmla="*/ 193425 h 637839"/>
                  <a:gd name="connsiteX2-45" fmla="*/ 452450 w 817143"/>
                  <a:gd name="connsiteY2-46" fmla="*/ 637839 h 637839"/>
                  <a:gd name="connsiteX3-47" fmla="*/ 0 w 817143"/>
                  <a:gd name="connsiteY3-48" fmla="*/ 0 h 637839"/>
                  <a:gd name="connsiteX0-49" fmla="*/ 0 w 821479"/>
                  <a:gd name="connsiteY0-50" fmla="*/ 0 h 644343"/>
                  <a:gd name="connsiteX1-51" fmla="*/ 821479 w 821479"/>
                  <a:gd name="connsiteY1-52" fmla="*/ 199929 h 644343"/>
                  <a:gd name="connsiteX2-53" fmla="*/ 456786 w 821479"/>
                  <a:gd name="connsiteY2-54" fmla="*/ 644343 h 644343"/>
                  <a:gd name="connsiteX3-55" fmla="*/ 0 w 821479"/>
                  <a:gd name="connsiteY3-56" fmla="*/ 0 h 644343"/>
                  <a:gd name="connsiteX0-57" fmla="*/ 0 w 814975"/>
                  <a:gd name="connsiteY0-58" fmla="*/ 0 h 642175"/>
                  <a:gd name="connsiteX1-59" fmla="*/ 814975 w 814975"/>
                  <a:gd name="connsiteY1-60" fmla="*/ 197761 h 642175"/>
                  <a:gd name="connsiteX2-61" fmla="*/ 450282 w 814975"/>
                  <a:gd name="connsiteY2-62" fmla="*/ 642175 h 642175"/>
                  <a:gd name="connsiteX3-63" fmla="*/ 0 w 814975"/>
                  <a:gd name="connsiteY3-64" fmla="*/ 0 h 642175"/>
                  <a:gd name="connsiteX0-65" fmla="*/ 0 w 808471"/>
                  <a:gd name="connsiteY0-66" fmla="*/ 0 h 637838"/>
                  <a:gd name="connsiteX1-67" fmla="*/ 808471 w 808471"/>
                  <a:gd name="connsiteY1-68" fmla="*/ 193424 h 637838"/>
                  <a:gd name="connsiteX2-69" fmla="*/ 443778 w 808471"/>
                  <a:gd name="connsiteY2-70" fmla="*/ 637838 h 637838"/>
                  <a:gd name="connsiteX3-71" fmla="*/ 0 w 808471"/>
                  <a:gd name="connsiteY3-72" fmla="*/ 0 h 637838"/>
                  <a:gd name="connsiteX0-73" fmla="*/ 0 w 808471"/>
                  <a:gd name="connsiteY0-74" fmla="*/ 0 h 644342"/>
                  <a:gd name="connsiteX1-75" fmla="*/ 808471 w 808471"/>
                  <a:gd name="connsiteY1-76" fmla="*/ 199928 h 644342"/>
                  <a:gd name="connsiteX2-77" fmla="*/ 443778 w 808471"/>
                  <a:gd name="connsiteY2-78" fmla="*/ 644342 h 644342"/>
                  <a:gd name="connsiteX3-79" fmla="*/ 0 w 808471"/>
                  <a:gd name="connsiteY3-80" fmla="*/ 0 h 644342"/>
                  <a:gd name="connsiteX0-81" fmla="*/ 0 w 821193"/>
                  <a:gd name="connsiteY0-82" fmla="*/ 0 h 644342"/>
                  <a:gd name="connsiteX1-83" fmla="*/ 821193 w 821193"/>
                  <a:gd name="connsiteY1-84" fmla="*/ 195688 h 644342"/>
                  <a:gd name="connsiteX2-85" fmla="*/ 443778 w 821193"/>
                  <a:gd name="connsiteY2-86" fmla="*/ 644342 h 644342"/>
                  <a:gd name="connsiteX3-87" fmla="*/ 0 w 821193"/>
                  <a:gd name="connsiteY3-88" fmla="*/ 0 h 644342"/>
                  <a:gd name="connsiteX0-89" fmla="*/ 0 w 812711"/>
                  <a:gd name="connsiteY0-90" fmla="*/ 0 h 652823"/>
                  <a:gd name="connsiteX1-91" fmla="*/ 812711 w 812711"/>
                  <a:gd name="connsiteY1-92" fmla="*/ 204169 h 652823"/>
                  <a:gd name="connsiteX2-93" fmla="*/ 435296 w 812711"/>
                  <a:gd name="connsiteY2-94" fmla="*/ 652823 h 652823"/>
                  <a:gd name="connsiteX3-95" fmla="*/ 0 w 812711"/>
                  <a:gd name="connsiteY3-96" fmla="*/ 0 h 652823"/>
                  <a:gd name="connsiteX0-97" fmla="*/ 0 w 812711"/>
                  <a:gd name="connsiteY0-98" fmla="*/ 0 h 668234"/>
                  <a:gd name="connsiteX1-99" fmla="*/ 812711 w 812711"/>
                  <a:gd name="connsiteY1-100" fmla="*/ 204169 h 668234"/>
                  <a:gd name="connsiteX2-101" fmla="*/ 435296 w 812711"/>
                  <a:gd name="connsiteY2-102" fmla="*/ 668234 h 668234"/>
                  <a:gd name="connsiteX3-103" fmla="*/ 0 w 812711"/>
                  <a:gd name="connsiteY3-104" fmla="*/ 0 h 668234"/>
                  <a:gd name="connsiteX0-105" fmla="*/ 0 w 812711"/>
                  <a:gd name="connsiteY0-106" fmla="*/ 0 h 657960"/>
                  <a:gd name="connsiteX1-107" fmla="*/ 812711 w 812711"/>
                  <a:gd name="connsiteY1-108" fmla="*/ 193895 h 657960"/>
                  <a:gd name="connsiteX2-109" fmla="*/ 435296 w 812711"/>
                  <a:gd name="connsiteY2-110" fmla="*/ 657960 h 657960"/>
                  <a:gd name="connsiteX3-111" fmla="*/ 0 w 812711"/>
                  <a:gd name="connsiteY3-112" fmla="*/ 0 h 657960"/>
                  <a:gd name="connsiteX0-113" fmla="*/ 0 w 812711"/>
                  <a:gd name="connsiteY0-114" fmla="*/ 0 h 663097"/>
                  <a:gd name="connsiteX1-115" fmla="*/ 812711 w 812711"/>
                  <a:gd name="connsiteY1-116" fmla="*/ 199032 h 663097"/>
                  <a:gd name="connsiteX2-117" fmla="*/ 435296 w 812711"/>
                  <a:gd name="connsiteY2-118" fmla="*/ 663097 h 663097"/>
                  <a:gd name="connsiteX3-119" fmla="*/ 0 w 812711"/>
                  <a:gd name="connsiteY3-120" fmla="*/ 0 h 663097"/>
                  <a:gd name="connsiteX0-121" fmla="*/ 0 w 812711"/>
                  <a:gd name="connsiteY0-122" fmla="*/ 0 h 663097"/>
                  <a:gd name="connsiteX1-123" fmla="*/ 812711 w 812711"/>
                  <a:gd name="connsiteY1-124" fmla="*/ 190550 h 663097"/>
                  <a:gd name="connsiteX2-125" fmla="*/ 435296 w 812711"/>
                  <a:gd name="connsiteY2-126" fmla="*/ 663097 h 663097"/>
                  <a:gd name="connsiteX3-127" fmla="*/ 0 w 812711"/>
                  <a:gd name="connsiteY3-128" fmla="*/ 0 h 663097"/>
                </a:gdLst>
                <a:ahLst/>
                <a:cxnLst>
                  <a:cxn ang="0">
                    <a:pos x="connsiteX0-1" y="connsiteY0-2"/>
                  </a:cxn>
                  <a:cxn ang="0">
                    <a:pos x="connsiteX1-3" y="connsiteY1-4"/>
                  </a:cxn>
                  <a:cxn ang="0">
                    <a:pos x="connsiteX2-5" y="connsiteY2-6"/>
                  </a:cxn>
                  <a:cxn ang="0">
                    <a:pos x="connsiteX3-7" y="connsiteY3-8"/>
                  </a:cxn>
                </a:cxnLst>
                <a:rect l="l" t="t" r="r" b="b"/>
                <a:pathLst>
                  <a:path w="812711" h="663097">
                    <a:moveTo>
                      <a:pt x="0" y="0"/>
                    </a:moveTo>
                    <a:lnTo>
                      <a:pt x="812711" y="190550"/>
                    </a:lnTo>
                    <a:lnTo>
                      <a:pt x="435296" y="663097"/>
                    </a:lnTo>
                    <a:lnTo>
                      <a:pt x="0" y="0"/>
                    </a:lnTo>
                    <a:close/>
                  </a:path>
                </a:pathLst>
              </a:cu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1" name="组合 220"/>
              <p:cNvGrpSpPr/>
              <p:nvPr/>
            </p:nvGrpSpPr>
            <p:grpSpPr>
              <a:xfrm>
                <a:off x="-1321361" y="3706891"/>
                <a:ext cx="5684926" cy="5710087"/>
                <a:chOff x="-1321361" y="3706891"/>
                <a:chExt cx="5684926" cy="5710087"/>
              </a:xfrm>
            </p:grpSpPr>
            <p:grpSp>
              <p:nvGrpSpPr>
                <p:cNvPr id="222" name="组合 221"/>
                <p:cNvGrpSpPr/>
                <p:nvPr/>
              </p:nvGrpSpPr>
              <p:grpSpPr>
                <a:xfrm>
                  <a:off x="-1321361" y="3706891"/>
                  <a:ext cx="5684926" cy="5710087"/>
                  <a:chOff x="2810105" y="1160407"/>
                  <a:chExt cx="6917554" cy="6948169"/>
                </a:xfrm>
              </p:grpSpPr>
              <p:sp>
                <p:nvSpPr>
                  <p:cNvPr id="224" name="任意多边形 223"/>
                  <p:cNvSpPr/>
                  <p:nvPr/>
                </p:nvSpPr>
                <p:spPr>
                  <a:xfrm>
                    <a:off x="4079583" y="2686380"/>
                    <a:ext cx="1253842" cy="542068"/>
                  </a:xfrm>
                  <a:custGeom>
                    <a:avLst/>
                    <a:gdLst>
                      <a:gd name="connsiteX0" fmla="*/ 482535 w 1254284"/>
                      <a:gd name="connsiteY0" fmla="*/ 0 h 547803"/>
                      <a:gd name="connsiteX1" fmla="*/ 1254284 w 1254284"/>
                      <a:gd name="connsiteY1" fmla="*/ 547803 h 547803"/>
                      <a:gd name="connsiteX2" fmla="*/ 4002 w 1254284"/>
                      <a:gd name="connsiteY2" fmla="*/ 533430 h 547803"/>
                      <a:gd name="connsiteX3" fmla="*/ 0 w 1254284"/>
                      <a:gd name="connsiteY3" fmla="*/ 527869 h 547803"/>
                      <a:gd name="connsiteX4" fmla="*/ 482535 w 1254284"/>
                      <a:gd name="connsiteY4" fmla="*/ 0 h 547803"/>
                      <a:gd name="connsiteX0-1" fmla="*/ 478533 w 1250282"/>
                      <a:gd name="connsiteY0-2" fmla="*/ 0 h 547803"/>
                      <a:gd name="connsiteX1-3" fmla="*/ 1250282 w 1250282"/>
                      <a:gd name="connsiteY1-4" fmla="*/ 547803 h 547803"/>
                      <a:gd name="connsiteX2-5" fmla="*/ 0 w 1250282"/>
                      <a:gd name="connsiteY2-6" fmla="*/ 533430 h 547803"/>
                      <a:gd name="connsiteX3-7" fmla="*/ 478533 w 1250282"/>
                      <a:gd name="connsiteY3-8" fmla="*/ 0 h 547803"/>
                      <a:gd name="connsiteX0-9" fmla="*/ 478533 w 1250282"/>
                      <a:gd name="connsiteY0-10" fmla="*/ 0 h 547803"/>
                      <a:gd name="connsiteX1-11" fmla="*/ 1250282 w 1250282"/>
                      <a:gd name="connsiteY1-12" fmla="*/ 547803 h 547803"/>
                      <a:gd name="connsiteX2-13" fmla="*/ 0 w 1250282"/>
                      <a:gd name="connsiteY2-14" fmla="*/ 533430 h 547803"/>
                      <a:gd name="connsiteX3-15" fmla="*/ 478533 w 1250282"/>
                      <a:gd name="connsiteY3-16" fmla="*/ 0 h 547803"/>
                      <a:gd name="connsiteX0-17" fmla="*/ 469328 w 1241077"/>
                      <a:gd name="connsiteY0-18" fmla="*/ 0 h 547803"/>
                      <a:gd name="connsiteX1-19" fmla="*/ 1241077 w 1241077"/>
                      <a:gd name="connsiteY1-20" fmla="*/ 547803 h 547803"/>
                      <a:gd name="connsiteX2-21" fmla="*/ 0 w 1241077"/>
                      <a:gd name="connsiteY2-22" fmla="*/ 536498 h 547803"/>
                      <a:gd name="connsiteX3-23" fmla="*/ 469328 w 1241077"/>
                      <a:gd name="connsiteY3-24" fmla="*/ 0 h 547803"/>
                      <a:gd name="connsiteX0-25" fmla="*/ 451943 w 1241077"/>
                      <a:gd name="connsiteY0-26" fmla="*/ 0 h 550700"/>
                      <a:gd name="connsiteX1-27" fmla="*/ 1241077 w 1241077"/>
                      <a:gd name="connsiteY1-28" fmla="*/ 550700 h 550700"/>
                      <a:gd name="connsiteX2-29" fmla="*/ 0 w 1241077"/>
                      <a:gd name="connsiteY2-30" fmla="*/ 539395 h 550700"/>
                      <a:gd name="connsiteX3-31" fmla="*/ 451943 w 1241077"/>
                      <a:gd name="connsiteY3-32" fmla="*/ 0 h 550700"/>
                      <a:gd name="connsiteX0-33" fmla="*/ 451943 w 1261377"/>
                      <a:gd name="connsiteY0-34" fmla="*/ 0 h 560851"/>
                      <a:gd name="connsiteX1-35" fmla="*/ 1261377 w 1261377"/>
                      <a:gd name="connsiteY1-36" fmla="*/ 560851 h 560851"/>
                      <a:gd name="connsiteX2-37" fmla="*/ 0 w 1261377"/>
                      <a:gd name="connsiteY2-38" fmla="*/ 539395 h 560851"/>
                      <a:gd name="connsiteX3-39" fmla="*/ 451943 w 1261377"/>
                      <a:gd name="connsiteY3-40" fmla="*/ 0 h 560851"/>
                      <a:gd name="connsiteX0-41" fmla="*/ 451943 w 1231887"/>
                      <a:gd name="connsiteY0-42" fmla="*/ 0 h 539394"/>
                      <a:gd name="connsiteX1-43" fmla="*/ 1231887 w 1231887"/>
                      <a:gd name="connsiteY1-44" fmla="*/ 535574 h 539394"/>
                      <a:gd name="connsiteX2-45" fmla="*/ 0 w 1231887"/>
                      <a:gd name="connsiteY2-46" fmla="*/ 539395 h 539394"/>
                      <a:gd name="connsiteX3-47" fmla="*/ 451943 w 1231887"/>
                      <a:gd name="connsiteY3-48" fmla="*/ 0 h 539394"/>
                      <a:gd name="connsiteX0-49" fmla="*/ 451943 w 1242207"/>
                      <a:gd name="connsiteY0-50" fmla="*/ 0 h 539396"/>
                      <a:gd name="connsiteX1-51" fmla="*/ 1242207 w 1242207"/>
                      <a:gd name="connsiteY1-52" fmla="*/ 530412 h 539396"/>
                      <a:gd name="connsiteX2-53" fmla="*/ 0 w 1242207"/>
                      <a:gd name="connsiteY2-54" fmla="*/ 539395 h 539396"/>
                      <a:gd name="connsiteX3-55" fmla="*/ 451943 w 1242207"/>
                      <a:gd name="connsiteY3-56" fmla="*/ 0 h 539396"/>
                      <a:gd name="connsiteX0-57" fmla="*/ 446782 w 1237046"/>
                      <a:gd name="connsiteY0-58" fmla="*/ 0 h 530412"/>
                      <a:gd name="connsiteX1-59" fmla="*/ 1237046 w 1237046"/>
                      <a:gd name="connsiteY1-60" fmla="*/ 530412 h 530412"/>
                      <a:gd name="connsiteX2-61" fmla="*/ 0 w 1237046"/>
                      <a:gd name="connsiteY2-62" fmla="*/ 529074 h 530412"/>
                      <a:gd name="connsiteX3-63" fmla="*/ 446782 w 1237046"/>
                      <a:gd name="connsiteY3-64" fmla="*/ 0 h 530412"/>
                      <a:gd name="connsiteX0-65" fmla="*/ 441623 w 1231887"/>
                      <a:gd name="connsiteY0-66" fmla="*/ 0 h 530412"/>
                      <a:gd name="connsiteX1-67" fmla="*/ 1231887 w 1231887"/>
                      <a:gd name="connsiteY1-68" fmla="*/ 530412 h 530412"/>
                      <a:gd name="connsiteX2-69" fmla="*/ 0 w 1231887"/>
                      <a:gd name="connsiteY2-70" fmla="*/ 518753 h 530412"/>
                      <a:gd name="connsiteX3-71" fmla="*/ 441623 w 1231887"/>
                      <a:gd name="connsiteY3-72" fmla="*/ 0 h 530412"/>
                      <a:gd name="connsiteX0-73" fmla="*/ 441623 w 1231887"/>
                      <a:gd name="connsiteY0-74" fmla="*/ 0 h 530412"/>
                      <a:gd name="connsiteX1-75" fmla="*/ 1231887 w 1231887"/>
                      <a:gd name="connsiteY1-76" fmla="*/ 530412 h 530412"/>
                      <a:gd name="connsiteX2-77" fmla="*/ 0 w 1231887"/>
                      <a:gd name="connsiteY2-78" fmla="*/ 518753 h 530412"/>
                      <a:gd name="connsiteX3-79" fmla="*/ 441623 w 1231887"/>
                      <a:gd name="connsiteY3-80" fmla="*/ 0 h 530412"/>
                      <a:gd name="connsiteX0-81" fmla="*/ 441622 w 1231887"/>
                      <a:gd name="connsiteY0-82" fmla="*/ 0 h 535571"/>
                      <a:gd name="connsiteX1-83" fmla="*/ 1231887 w 1231887"/>
                      <a:gd name="connsiteY1-84" fmla="*/ 535571 h 535571"/>
                      <a:gd name="connsiteX2-85" fmla="*/ 0 w 1231887"/>
                      <a:gd name="connsiteY2-86" fmla="*/ 523912 h 535571"/>
                      <a:gd name="connsiteX3-87" fmla="*/ 441622 w 1231887"/>
                      <a:gd name="connsiteY3-88" fmla="*/ 0 h 535571"/>
                      <a:gd name="connsiteX0-89" fmla="*/ 436461 w 1231887"/>
                      <a:gd name="connsiteY0-90" fmla="*/ 0 h 540732"/>
                      <a:gd name="connsiteX1-91" fmla="*/ 1231887 w 1231887"/>
                      <a:gd name="connsiteY1-92" fmla="*/ 540732 h 540732"/>
                      <a:gd name="connsiteX2-93" fmla="*/ 0 w 1231887"/>
                      <a:gd name="connsiteY2-94" fmla="*/ 529073 h 540732"/>
                      <a:gd name="connsiteX3-95" fmla="*/ 436461 w 1231887"/>
                      <a:gd name="connsiteY3-96" fmla="*/ 0 h 540732"/>
                      <a:gd name="connsiteX0-97" fmla="*/ 440791 w 1236217"/>
                      <a:gd name="connsiteY0-98" fmla="*/ 0 h 542067"/>
                      <a:gd name="connsiteX1-99" fmla="*/ 1236217 w 1236217"/>
                      <a:gd name="connsiteY1-100" fmla="*/ 540732 h 542067"/>
                      <a:gd name="connsiteX2-101" fmla="*/ 0 w 1236217"/>
                      <a:gd name="connsiteY2-102" fmla="*/ 542067 h 542067"/>
                      <a:gd name="connsiteX3-103" fmla="*/ 440791 w 1236217"/>
                      <a:gd name="connsiteY3-104" fmla="*/ 0 h 542067"/>
                      <a:gd name="connsiteX0-105" fmla="*/ 458415 w 1253841"/>
                      <a:gd name="connsiteY0-106" fmla="*/ 0 h 542067"/>
                      <a:gd name="connsiteX1-107" fmla="*/ 1253841 w 1253841"/>
                      <a:gd name="connsiteY1-108" fmla="*/ 540732 h 542067"/>
                      <a:gd name="connsiteX2-109" fmla="*/ 0 w 1253841"/>
                      <a:gd name="connsiteY2-110" fmla="*/ 542067 h 542067"/>
                      <a:gd name="connsiteX3-111" fmla="*/ 458415 w 1253841"/>
                      <a:gd name="connsiteY3-112" fmla="*/ 0 h 542067"/>
                    </a:gdLst>
                    <a:ahLst/>
                    <a:cxnLst>
                      <a:cxn ang="0">
                        <a:pos x="connsiteX0-1" y="connsiteY0-2"/>
                      </a:cxn>
                      <a:cxn ang="0">
                        <a:pos x="connsiteX1-3" y="connsiteY1-4"/>
                      </a:cxn>
                      <a:cxn ang="0">
                        <a:pos x="connsiteX2-5" y="connsiteY2-6"/>
                      </a:cxn>
                      <a:cxn ang="0">
                        <a:pos x="connsiteX3-7" y="connsiteY3-8"/>
                      </a:cxn>
                    </a:cxnLst>
                    <a:rect l="l" t="t" r="r" b="b"/>
                    <a:pathLst>
                      <a:path w="1253841" h="542067">
                        <a:moveTo>
                          <a:pt x="458415" y="0"/>
                        </a:moveTo>
                        <a:lnTo>
                          <a:pt x="1253841" y="540732"/>
                        </a:lnTo>
                        <a:lnTo>
                          <a:pt x="0" y="542067"/>
                        </a:lnTo>
                        <a:lnTo>
                          <a:pt x="458415" y="0"/>
                        </a:lnTo>
                        <a:close/>
                      </a:path>
                    </a:pathLst>
                  </a:custGeom>
                  <a:solidFill>
                    <a:srgbClr val="BBB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224"/>
                  <p:cNvSpPr/>
                  <p:nvPr/>
                </p:nvSpPr>
                <p:spPr>
                  <a:xfrm>
                    <a:off x="5211192" y="7383173"/>
                    <a:ext cx="1518180" cy="725403"/>
                  </a:xfrm>
                  <a:custGeom>
                    <a:avLst/>
                    <a:gdLst>
                      <a:gd name="connsiteX0" fmla="*/ 1039759 w 1498466"/>
                      <a:gd name="connsiteY0" fmla="*/ 0 h 712258"/>
                      <a:gd name="connsiteX1" fmla="*/ 1498466 w 1498466"/>
                      <a:gd name="connsiteY1" fmla="*/ 710352 h 712258"/>
                      <a:gd name="connsiteX2" fmla="*/ 1492623 w 1498466"/>
                      <a:gd name="connsiteY2" fmla="*/ 712258 h 712258"/>
                      <a:gd name="connsiteX3" fmla="*/ 0 w 1498466"/>
                      <a:gd name="connsiteY3" fmla="*/ 564341 h 712258"/>
                      <a:gd name="connsiteX4" fmla="*/ 1039759 w 1498466"/>
                      <a:gd name="connsiteY4" fmla="*/ 0 h 712258"/>
                      <a:gd name="connsiteX0-1" fmla="*/ 1039759 w 1498466"/>
                      <a:gd name="connsiteY0-2" fmla="*/ 0 h 712258"/>
                      <a:gd name="connsiteX1-3" fmla="*/ 1498466 w 1498466"/>
                      <a:gd name="connsiteY1-4" fmla="*/ 710352 h 712258"/>
                      <a:gd name="connsiteX2-5" fmla="*/ 1492623 w 1498466"/>
                      <a:gd name="connsiteY2-6" fmla="*/ 712258 h 712258"/>
                      <a:gd name="connsiteX3-7" fmla="*/ 0 w 1498466"/>
                      <a:gd name="connsiteY3-8" fmla="*/ 557769 h 712258"/>
                      <a:gd name="connsiteX4-9" fmla="*/ 1039759 w 1498466"/>
                      <a:gd name="connsiteY4-10" fmla="*/ 0 h 712258"/>
                      <a:gd name="connsiteX0-11" fmla="*/ 1059473 w 1518180"/>
                      <a:gd name="connsiteY0-12" fmla="*/ 0 h 712258"/>
                      <a:gd name="connsiteX1-13" fmla="*/ 1518180 w 1518180"/>
                      <a:gd name="connsiteY1-14" fmla="*/ 710352 h 712258"/>
                      <a:gd name="connsiteX2-15" fmla="*/ 1512337 w 1518180"/>
                      <a:gd name="connsiteY2-16" fmla="*/ 712258 h 712258"/>
                      <a:gd name="connsiteX3-17" fmla="*/ 0 w 1518180"/>
                      <a:gd name="connsiteY3-18" fmla="*/ 551199 h 712258"/>
                      <a:gd name="connsiteX4-19" fmla="*/ 1059473 w 1518180"/>
                      <a:gd name="connsiteY4-20" fmla="*/ 0 h 712258"/>
                      <a:gd name="connsiteX0-21" fmla="*/ 1059473 w 1518180"/>
                      <a:gd name="connsiteY0-22" fmla="*/ 0 h 725402"/>
                      <a:gd name="connsiteX1-23" fmla="*/ 1518180 w 1518180"/>
                      <a:gd name="connsiteY1-24" fmla="*/ 723496 h 725402"/>
                      <a:gd name="connsiteX2-25" fmla="*/ 1512337 w 1518180"/>
                      <a:gd name="connsiteY2-26" fmla="*/ 725402 h 725402"/>
                      <a:gd name="connsiteX3-27" fmla="*/ 0 w 1518180"/>
                      <a:gd name="connsiteY3-28" fmla="*/ 564343 h 725402"/>
                      <a:gd name="connsiteX4-29" fmla="*/ 1059473 w 1518180"/>
                      <a:gd name="connsiteY4-30" fmla="*/ 0 h 7254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8180" h="725402">
                        <a:moveTo>
                          <a:pt x="1059473" y="0"/>
                        </a:moveTo>
                        <a:lnTo>
                          <a:pt x="1518180" y="723496"/>
                        </a:lnTo>
                        <a:lnTo>
                          <a:pt x="1512337" y="725402"/>
                        </a:lnTo>
                        <a:lnTo>
                          <a:pt x="0" y="564343"/>
                        </a:lnTo>
                        <a:lnTo>
                          <a:pt x="1059473" y="0"/>
                        </a:lnTo>
                        <a:close/>
                      </a:path>
                    </a:pathLst>
                  </a:custGeom>
                  <a:solidFill>
                    <a:srgbClr val="BCB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225"/>
                  <p:cNvSpPr/>
                  <p:nvPr/>
                </p:nvSpPr>
                <p:spPr>
                  <a:xfrm>
                    <a:off x="4887965" y="1164315"/>
                    <a:ext cx="1065467" cy="885956"/>
                  </a:xfrm>
                  <a:custGeom>
                    <a:avLst/>
                    <a:gdLst>
                      <a:gd name="connsiteX0" fmla="*/ 1065466 w 1065466"/>
                      <a:gd name="connsiteY0" fmla="*/ 0 h 889315"/>
                      <a:gd name="connsiteX1" fmla="*/ 909010 w 1065466"/>
                      <a:gd name="connsiteY1" fmla="*/ 883108 h 889315"/>
                      <a:gd name="connsiteX2" fmla="*/ 897246 w 1065466"/>
                      <a:gd name="connsiteY2" fmla="*/ 889315 h 889315"/>
                      <a:gd name="connsiteX3" fmla="*/ 0 w 1065466"/>
                      <a:gd name="connsiteY3" fmla="*/ 281853 h 889315"/>
                      <a:gd name="connsiteX4" fmla="*/ 11994 w 1065466"/>
                      <a:gd name="connsiteY4" fmla="*/ 274666 h 889315"/>
                      <a:gd name="connsiteX5" fmla="*/ 1065466 w 1065466"/>
                      <a:gd name="connsiteY5" fmla="*/ 0 h 889315"/>
                      <a:gd name="connsiteX0-1" fmla="*/ 1065466 w 1065466"/>
                      <a:gd name="connsiteY0-2" fmla="*/ 0 h 889315"/>
                      <a:gd name="connsiteX1-3" fmla="*/ 897246 w 1065466"/>
                      <a:gd name="connsiteY1-4" fmla="*/ 889315 h 889315"/>
                      <a:gd name="connsiteX2-5" fmla="*/ 0 w 1065466"/>
                      <a:gd name="connsiteY2-6" fmla="*/ 281853 h 889315"/>
                      <a:gd name="connsiteX3-7" fmla="*/ 11994 w 1065466"/>
                      <a:gd name="connsiteY3-8" fmla="*/ 274666 h 889315"/>
                      <a:gd name="connsiteX4-9" fmla="*/ 1065466 w 1065466"/>
                      <a:gd name="connsiteY4-10" fmla="*/ 0 h 889315"/>
                      <a:gd name="connsiteX0-11" fmla="*/ 1065466 w 1065466"/>
                      <a:gd name="connsiteY0-12" fmla="*/ 0 h 876637"/>
                      <a:gd name="connsiteX1-13" fmla="*/ 926829 w 1065466"/>
                      <a:gd name="connsiteY1-14" fmla="*/ 876637 h 876637"/>
                      <a:gd name="connsiteX2-15" fmla="*/ 0 w 1065466"/>
                      <a:gd name="connsiteY2-16" fmla="*/ 281853 h 876637"/>
                      <a:gd name="connsiteX3-17" fmla="*/ 11994 w 1065466"/>
                      <a:gd name="connsiteY3-18" fmla="*/ 274666 h 876637"/>
                      <a:gd name="connsiteX4-19" fmla="*/ 1065466 w 1065466"/>
                      <a:gd name="connsiteY4-20" fmla="*/ 0 h 876637"/>
                      <a:gd name="connsiteX0-21" fmla="*/ 1065466 w 1065466"/>
                      <a:gd name="connsiteY0-22" fmla="*/ 0 h 885957"/>
                      <a:gd name="connsiteX1-23" fmla="*/ 917509 w 1065466"/>
                      <a:gd name="connsiteY1-24" fmla="*/ 885957 h 885957"/>
                      <a:gd name="connsiteX2-25" fmla="*/ 0 w 1065466"/>
                      <a:gd name="connsiteY2-26" fmla="*/ 281853 h 885957"/>
                      <a:gd name="connsiteX3-27" fmla="*/ 11994 w 1065466"/>
                      <a:gd name="connsiteY3-28" fmla="*/ 274666 h 885957"/>
                      <a:gd name="connsiteX4-29" fmla="*/ 1065466 w 1065466"/>
                      <a:gd name="connsiteY4-30" fmla="*/ 0 h 8859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5466" h="885957">
                        <a:moveTo>
                          <a:pt x="1065466" y="0"/>
                        </a:moveTo>
                        <a:lnTo>
                          <a:pt x="917509" y="885957"/>
                        </a:lnTo>
                        <a:lnTo>
                          <a:pt x="0" y="281853"/>
                        </a:lnTo>
                        <a:lnTo>
                          <a:pt x="11994" y="274666"/>
                        </a:lnTo>
                        <a:lnTo>
                          <a:pt x="1065466" y="0"/>
                        </a:lnTo>
                        <a:close/>
                      </a:path>
                    </a:pathLst>
                  </a:cu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226"/>
                  <p:cNvSpPr/>
                  <p:nvPr/>
                </p:nvSpPr>
                <p:spPr>
                  <a:xfrm>
                    <a:off x="4528635" y="1441998"/>
                    <a:ext cx="1271953" cy="1273415"/>
                  </a:xfrm>
                  <a:custGeom>
                    <a:avLst/>
                    <a:gdLst>
                      <a:gd name="connsiteX0" fmla="*/ 340870 w 1238116"/>
                      <a:gd name="connsiteY0" fmla="*/ 0 h 1260722"/>
                      <a:gd name="connsiteX1" fmla="*/ 1238116 w 1238116"/>
                      <a:gd name="connsiteY1" fmla="*/ 607462 h 1260722"/>
                      <a:gd name="connsiteX2" fmla="*/ 0 w 1238116"/>
                      <a:gd name="connsiteY2" fmla="*/ 1260722 h 1260722"/>
                      <a:gd name="connsiteX3" fmla="*/ 337891 w 1238116"/>
                      <a:gd name="connsiteY3" fmla="*/ 1785 h 1260722"/>
                      <a:gd name="connsiteX4" fmla="*/ 340870 w 1238116"/>
                      <a:gd name="connsiteY4" fmla="*/ 0 h 1260722"/>
                      <a:gd name="connsiteX0-1" fmla="*/ 357792 w 1255038"/>
                      <a:gd name="connsiteY0-2" fmla="*/ 0 h 1260722"/>
                      <a:gd name="connsiteX1-3" fmla="*/ 1255038 w 1255038"/>
                      <a:gd name="connsiteY1-4" fmla="*/ 607462 h 1260722"/>
                      <a:gd name="connsiteX2-5" fmla="*/ 0 w 1255038"/>
                      <a:gd name="connsiteY2-6" fmla="*/ 1260722 h 1260722"/>
                      <a:gd name="connsiteX3-7" fmla="*/ 354813 w 1255038"/>
                      <a:gd name="connsiteY3-8" fmla="*/ 1785 h 1260722"/>
                      <a:gd name="connsiteX4-9" fmla="*/ 357792 w 1255038"/>
                      <a:gd name="connsiteY4-10" fmla="*/ 0 h 1260722"/>
                      <a:gd name="connsiteX0-11" fmla="*/ 366254 w 1263500"/>
                      <a:gd name="connsiteY0-12" fmla="*/ 0 h 1273415"/>
                      <a:gd name="connsiteX1-13" fmla="*/ 1263500 w 1263500"/>
                      <a:gd name="connsiteY1-14" fmla="*/ 607462 h 1273415"/>
                      <a:gd name="connsiteX2-15" fmla="*/ 0 w 1263500"/>
                      <a:gd name="connsiteY2-16" fmla="*/ 1273415 h 1273415"/>
                      <a:gd name="connsiteX3-17" fmla="*/ 363275 w 1263500"/>
                      <a:gd name="connsiteY3-18" fmla="*/ 1785 h 1273415"/>
                      <a:gd name="connsiteX4-19" fmla="*/ 366254 w 1263500"/>
                      <a:gd name="connsiteY4-20" fmla="*/ 0 h 1273415"/>
                      <a:gd name="connsiteX0-21" fmla="*/ 366254 w 1271953"/>
                      <a:gd name="connsiteY0-22" fmla="*/ 0 h 1273415"/>
                      <a:gd name="connsiteX1-23" fmla="*/ 1271953 w 1271953"/>
                      <a:gd name="connsiteY1-24" fmla="*/ 599010 h 1273415"/>
                      <a:gd name="connsiteX2-25" fmla="*/ 0 w 1271953"/>
                      <a:gd name="connsiteY2-26" fmla="*/ 1273415 h 1273415"/>
                      <a:gd name="connsiteX3-27" fmla="*/ 363275 w 1271953"/>
                      <a:gd name="connsiteY3-28" fmla="*/ 1785 h 1273415"/>
                      <a:gd name="connsiteX4-29" fmla="*/ 366254 w 1271953"/>
                      <a:gd name="connsiteY4-30" fmla="*/ 0 h 12734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1953" h="1273415">
                        <a:moveTo>
                          <a:pt x="366254" y="0"/>
                        </a:moveTo>
                        <a:lnTo>
                          <a:pt x="1271953" y="599010"/>
                        </a:lnTo>
                        <a:lnTo>
                          <a:pt x="0" y="1273415"/>
                        </a:lnTo>
                        <a:lnTo>
                          <a:pt x="363275" y="1785"/>
                        </a:lnTo>
                        <a:lnTo>
                          <a:pt x="366254" y="0"/>
                        </a:lnTo>
                        <a:close/>
                      </a:path>
                    </a:pathLst>
                  </a:cu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227"/>
                  <p:cNvSpPr/>
                  <p:nvPr/>
                </p:nvSpPr>
                <p:spPr>
                  <a:xfrm>
                    <a:off x="5804019" y="1160407"/>
                    <a:ext cx="1422254" cy="891065"/>
                  </a:xfrm>
                  <a:custGeom>
                    <a:avLst/>
                    <a:gdLst>
                      <a:gd name="connsiteX0" fmla="*/ 164969 w 1399401"/>
                      <a:gd name="connsiteY0" fmla="*/ 0 h 881745"/>
                      <a:gd name="connsiteX1" fmla="*/ 1399401 w 1399401"/>
                      <a:gd name="connsiteY1" fmla="*/ 111798 h 881745"/>
                      <a:gd name="connsiteX2" fmla="*/ 7107 w 1399401"/>
                      <a:gd name="connsiteY2" fmla="*/ 881745 h 881745"/>
                      <a:gd name="connsiteX3" fmla="*/ 0 w 1399401"/>
                      <a:gd name="connsiteY3" fmla="*/ 881406 h 881745"/>
                      <a:gd name="connsiteX4" fmla="*/ 164969 w 1399401"/>
                      <a:gd name="connsiteY4" fmla="*/ 0 h 881745"/>
                      <a:gd name="connsiteX0-1" fmla="*/ 157862 w 1392294"/>
                      <a:gd name="connsiteY0-2" fmla="*/ 0 h 881745"/>
                      <a:gd name="connsiteX1-3" fmla="*/ 1392294 w 1392294"/>
                      <a:gd name="connsiteY1-4" fmla="*/ 111798 h 881745"/>
                      <a:gd name="connsiteX2-5" fmla="*/ 0 w 1392294"/>
                      <a:gd name="connsiteY2-6" fmla="*/ 881745 h 881745"/>
                      <a:gd name="connsiteX3-7" fmla="*/ 157862 w 1392294"/>
                      <a:gd name="connsiteY3-8" fmla="*/ 0 h 881745"/>
                      <a:gd name="connsiteX0-9" fmla="*/ 157862 w 1428415"/>
                      <a:gd name="connsiteY0-10" fmla="*/ 0 h 881745"/>
                      <a:gd name="connsiteX1-11" fmla="*/ 1428415 w 1428415"/>
                      <a:gd name="connsiteY1-12" fmla="*/ 106637 h 881745"/>
                      <a:gd name="connsiteX2-13" fmla="*/ 0 w 1428415"/>
                      <a:gd name="connsiteY2-14" fmla="*/ 881745 h 881745"/>
                      <a:gd name="connsiteX3-15" fmla="*/ 157862 w 1428415"/>
                      <a:gd name="connsiteY3-16" fmla="*/ 0 h 881745"/>
                      <a:gd name="connsiteX0-17" fmla="*/ 157863 w 1428415"/>
                      <a:gd name="connsiteY0-18" fmla="*/ 0 h 866265"/>
                      <a:gd name="connsiteX1-19" fmla="*/ 1428415 w 1428415"/>
                      <a:gd name="connsiteY1-20" fmla="*/ 91157 h 866265"/>
                      <a:gd name="connsiteX2-21" fmla="*/ 0 w 1428415"/>
                      <a:gd name="connsiteY2-22" fmla="*/ 866265 h 866265"/>
                      <a:gd name="connsiteX3-23" fmla="*/ 157863 w 1428415"/>
                      <a:gd name="connsiteY3-24" fmla="*/ 0 h 866265"/>
                      <a:gd name="connsiteX0-25" fmla="*/ 142381 w 1412933"/>
                      <a:gd name="connsiteY0-26" fmla="*/ 0 h 871424"/>
                      <a:gd name="connsiteX1-27" fmla="*/ 1412933 w 1412933"/>
                      <a:gd name="connsiteY1-28" fmla="*/ 91157 h 871424"/>
                      <a:gd name="connsiteX2-29" fmla="*/ 0 w 1412933"/>
                      <a:gd name="connsiteY2-30" fmla="*/ 871424 h 871424"/>
                      <a:gd name="connsiteX3-31" fmla="*/ 142381 w 1412933"/>
                      <a:gd name="connsiteY3-32" fmla="*/ 0 h 871424"/>
                      <a:gd name="connsiteX0-33" fmla="*/ 137222 w 1412933"/>
                      <a:gd name="connsiteY0-34" fmla="*/ 0 h 881744"/>
                      <a:gd name="connsiteX1-35" fmla="*/ 1412933 w 1412933"/>
                      <a:gd name="connsiteY1-36" fmla="*/ 101477 h 881744"/>
                      <a:gd name="connsiteX2-37" fmla="*/ 0 w 1412933"/>
                      <a:gd name="connsiteY2-38" fmla="*/ 881744 h 881744"/>
                      <a:gd name="connsiteX3-39" fmla="*/ 137222 w 1412933"/>
                      <a:gd name="connsiteY3-40" fmla="*/ 0 h 881744"/>
                      <a:gd name="connsiteX0-41" fmla="*/ 146542 w 1422253"/>
                      <a:gd name="connsiteY0-42" fmla="*/ 0 h 891064"/>
                      <a:gd name="connsiteX1-43" fmla="*/ 1422253 w 1422253"/>
                      <a:gd name="connsiteY1-44" fmla="*/ 101477 h 891064"/>
                      <a:gd name="connsiteX2-45" fmla="*/ 0 w 1422253"/>
                      <a:gd name="connsiteY2-46" fmla="*/ 891064 h 891064"/>
                      <a:gd name="connsiteX3-47" fmla="*/ 146542 w 1422253"/>
                      <a:gd name="connsiteY3-48" fmla="*/ 0 h 891064"/>
                    </a:gdLst>
                    <a:ahLst/>
                    <a:cxnLst>
                      <a:cxn ang="0">
                        <a:pos x="connsiteX0-1" y="connsiteY0-2"/>
                      </a:cxn>
                      <a:cxn ang="0">
                        <a:pos x="connsiteX1-3" y="connsiteY1-4"/>
                      </a:cxn>
                      <a:cxn ang="0">
                        <a:pos x="connsiteX2-5" y="connsiteY2-6"/>
                      </a:cxn>
                      <a:cxn ang="0">
                        <a:pos x="connsiteX3-7" y="connsiteY3-8"/>
                      </a:cxn>
                    </a:cxnLst>
                    <a:rect l="l" t="t" r="r" b="b"/>
                    <a:pathLst>
                      <a:path w="1422253" h="891064">
                        <a:moveTo>
                          <a:pt x="146542" y="0"/>
                        </a:moveTo>
                        <a:lnTo>
                          <a:pt x="1422253" y="101477"/>
                        </a:lnTo>
                        <a:lnTo>
                          <a:pt x="0" y="891064"/>
                        </a:lnTo>
                        <a:lnTo>
                          <a:pt x="146542" y="0"/>
                        </a:lnTo>
                        <a:close/>
                      </a:path>
                    </a:pathLst>
                  </a:cu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228"/>
                  <p:cNvSpPr/>
                  <p:nvPr/>
                </p:nvSpPr>
                <p:spPr>
                  <a:xfrm>
                    <a:off x="5797604" y="1267372"/>
                    <a:ext cx="1791403" cy="866521"/>
                  </a:xfrm>
                  <a:custGeom>
                    <a:avLst/>
                    <a:gdLst>
                      <a:gd name="connsiteX0" fmla="*/ 1392294 w 1766045"/>
                      <a:gd name="connsiteY0" fmla="*/ 0 h 854269"/>
                      <a:gd name="connsiteX1" fmla="*/ 1396998 w 1766045"/>
                      <a:gd name="connsiteY1" fmla="*/ 426 h 854269"/>
                      <a:gd name="connsiteX2" fmla="*/ 1766045 w 1766045"/>
                      <a:gd name="connsiteY2" fmla="*/ 854269 h 854269"/>
                      <a:gd name="connsiteX3" fmla="*/ 0 w 1766045"/>
                      <a:gd name="connsiteY3" fmla="*/ 769947 h 854269"/>
                      <a:gd name="connsiteX4" fmla="*/ 1392294 w 1766045"/>
                      <a:gd name="connsiteY4" fmla="*/ 0 h 854269"/>
                      <a:gd name="connsiteX0-1" fmla="*/ 0 w 1766045"/>
                      <a:gd name="connsiteY0-2" fmla="*/ 769521 h 853843"/>
                      <a:gd name="connsiteX1-3" fmla="*/ 1396998 w 1766045"/>
                      <a:gd name="connsiteY1-4" fmla="*/ 0 h 853843"/>
                      <a:gd name="connsiteX2-5" fmla="*/ 1766045 w 1766045"/>
                      <a:gd name="connsiteY2-6" fmla="*/ 853843 h 853843"/>
                      <a:gd name="connsiteX3-7" fmla="*/ 0 w 1766045"/>
                      <a:gd name="connsiteY3-8" fmla="*/ 769521 h 853843"/>
                      <a:gd name="connsiteX0-9" fmla="*/ 0 w 1770271"/>
                      <a:gd name="connsiteY0-10" fmla="*/ 769521 h 866521"/>
                      <a:gd name="connsiteX1-11" fmla="*/ 1396998 w 1770271"/>
                      <a:gd name="connsiteY1-12" fmla="*/ 0 h 866521"/>
                      <a:gd name="connsiteX2-13" fmla="*/ 1770271 w 1770271"/>
                      <a:gd name="connsiteY2-14" fmla="*/ 866521 h 866521"/>
                      <a:gd name="connsiteX3-15" fmla="*/ 0 w 1770271"/>
                      <a:gd name="connsiteY3-16" fmla="*/ 769521 h 866521"/>
                      <a:gd name="connsiteX0-17" fmla="*/ 0 w 1799853"/>
                      <a:gd name="connsiteY0-18" fmla="*/ 777974 h 866521"/>
                      <a:gd name="connsiteX1-19" fmla="*/ 1426580 w 1799853"/>
                      <a:gd name="connsiteY1-20" fmla="*/ 0 h 866521"/>
                      <a:gd name="connsiteX2-21" fmla="*/ 1799853 w 1799853"/>
                      <a:gd name="connsiteY2-22" fmla="*/ 866521 h 866521"/>
                      <a:gd name="connsiteX3-23" fmla="*/ 0 w 1799853"/>
                      <a:gd name="connsiteY3-24" fmla="*/ 777974 h 866521"/>
                      <a:gd name="connsiteX0-25" fmla="*/ 0 w 1791401"/>
                      <a:gd name="connsiteY0-26" fmla="*/ 773747 h 866521"/>
                      <a:gd name="connsiteX1-27" fmla="*/ 1418128 w 1791401"/>
                      <a:gd name="connsiteY1-28" fmla="*/ 0 h 866521"/>
                      <a:gd name="connsiteX2-29" fmla="*/ 1791401 w 1791401"/>
                      <a:gd name="connsiteY2-30" fmla="*/ 866521 h 866521"/>
                      <a:gd name="connsiteX3-31" fmla="*/ 0 w 1791401"/>
                      <a:gd name="connsiteY3-32" fmla="*/ 773747 h 866521"/>
                      <a:gd name="connsiteX0-33" fmla="*/ 0 w 1791401"/>
                      <a:gd name="connsiteY0-34" fmla="*/ 773747 h 866521"/>
                      <a:gd name="connsiteX1-35" fmla="*/ 1418128 w 1791401"/>
                      <a:gd name="connsiteY1-36" fmla="*/ 0 h 866521"/>
                      <a:gd name="connsiteX2-37" fmla="*/ 1791401 w 1791401"/>
                      <a:gd name="connsiteY2-38" fmla="*/ 866521 h 866521"/>
                      <a:gd name="connsiteX3-39" fmla="*/ 0 w 1791401"/>
                      <a:gd name="connsiteY3-40" fmla="*/ 773747 h 866521"/>
                    </a:gdLst>
                    <a:ahLst/>
                    <a:cxnLst>
                      <a:cxn ang="0">
                        <a:pos x="connsiteX0-1" y="connsiteY0-2"/>
                      </a:cxn>
                      <a:cxn ang="0">
                        <a:pos x="connsiteX1-3" y="connsiteY1-4"/>
                      </a:cxn>
                      <a:cxn ang="0">
                        <a:pos x="connsiteX2-5" y="connsiteY2-6"/>
                      </a:cxn>
                      <a:cxn ang="0">
                        <a:pos x="connsiteX3-7" y="connsiteY3-8"/>
                      </a:cxn>
                    </a:cxnLst>
                    <a:rect l="l" t="t" r="r" b="b"/>
                    <a:pathLst>
                      <a:path w="1791401" h="866521">
                        <a:moveTo>
                          <a:pt x="0" y="773747"/>
                        </a:moveTo>
                        <a:lnTo>
                          <a:pt x="1418128" y="0"/>
                        </a:lnTo>
                        <a:lnTo>
                          <a:pt x="1791401" y="866521"/>
                        </a:lnTo>
                        <a:lnTo>
                          <a:pt x="0" y="773747"/>
                        </a:lnTo>
                        <a:close/>
                      </a:path>
                    </a:pathLst>
                  </a:custGeom>
                  <a:solidFill>
                    <a:srgbClr val="FFFFFF">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5322314" y="2033198"/>
                    <a:ext cx="1432796" cy="1196737"/>
                  </a:xfrm>
                  <a:custGeom>
                    <a:avLst/>
                    <a:gdLst>
                      <a:gd name="connsiteX0" fmla="*/ 483414 w 1417243"/>
                      <a:gd name="connsiteY0" fmla="*/ 0 h 1211350"/>
                      <a:gd name="connsiteX1" fmla="*/ 494846 w 1417243"/>
                      <a:gd name="connsiteY1" fmla="*/ 586 h 1211350"/>
                      <a:gd name="connsiteX2" fmla="*/ 1417243 w 1417243"/>
                      <a:gd name="connsiteY2" fmla="*/ 1211350 h 1211350"/>
                      <a:gd name="connsiteX3" fmla="*/ 17152 w 1417243"/>
                      <a:gd name="connsiteY3" fmla="*/ 1211350 h 1211350"/>
                      <a:gd name="connsiteX4" fmla="*/ 0 w 1417243"/>
                      <a:gd name="connsiteY4" fmla="*/ 1199213 h 1211350"/>
                      <a:gd name="connsiteX5" fmla="*/ 483414 w 1417243"/>
                      <a:gd name="connsiteY5" fmla="*/ 0 h 1211350"/>
                      <a:gd name="connsiteX0-1" fmla="*/ 466262 w 1400091"/>
                      <a:gd name="connsiteY0-2" fmla="*/ 0 h 1211350"/>
                      <a:gd name="connsiteX1-3" fmla="*/ 477694 w 1400091"/>
                      <a:gd name="connsiteY1-4" fmla="*/ 586 h 1211350"/>
                      <a:gd name="connsiteX2-5" fmla="*/ 1400091 w 1400091"/>
                      <a:gd name="connsiteY2-6" fmla="*/ 1211350 h 1211350"/>
                      <a:gd name="connsiteX3-7" fmla="*/ 0 w 1400091"/>
                      <a:gd name="connsiteY3-8" fmla="*/ 1211350 h 1211350"/>
                      <a:gd name="connsiteX4-9" fmla="*/ 466262 w 1400091"/>
                      <a:gd name="connsiteY4-10" fmla="*/ 0 h 1211350"/>
                      <a:gd name="connsiteX0-11" fmla="*/ 482788 w 1416617"/>
                      <a:gd name="connsiteY0-12" fmla="*/ 0 h 1211350"/>
                      <a:gd name="connsiteX1-13" fmla="*/ 494220 w 1416617"/>
                      <a:gd name="connsiteY1-14" fmla="*/ 586 h 1211350"/>
                      <a:gd name="connsiteX2-15" fmla="*/ 1416617 w 1416617"/>
                      <a:gd name="connsiteY2-16" fmla="*/ 1211350 h 1211350"/>
                      <a:gd name="connsiteX3-17" fmla="*/ 0 w 1416617"/>
                      <a:gd name="connsiteY3-18" fmla="*/ 1211350 h 1211350"/>
                      <a:gd name="connsiteX4-19" fmla="*/ 482788 w 1416617"/>
                      <a:gd name="connsiteY4-20" fmla="*/ 0 h 1211350"/>
                      <a:gd name="connsiteX0-21" fmla="*/ 0 w 1416617"/>
                      <a:gd name="connsiteY0-22" fmla="*/ 1210764 h 1210764"/>
                      <a:gd name="connsiteX1-23" fmla="*/ 494220 w 1416617"/>
                      <a:gd name="connsiteY1-24" fmla="*/ 0 h 1210764"/>
                      <a:gd name="connsiteX2-25" fmla="*/ 1416617 w 1416617"/>
                      <a:gd name="connsiteY2-26" fmla="*/ 1210764 h 1210764"/>
                      <a:gd name="connsiteX3-27" fmla="*/ 0 w 1416617"/>
                      <a:gd name="connsiteY3-28" fmla="*/ 1210764 h 1210764"/>
                      <a:gd name="connsiteX0-29" fmla="*/ 0 w 1411542"/>
                      <a:gd name="connsiteY0-30" fmla="*/ 1225988 h 1225988"/>
                      <a:gd name="connsiteX1-31" fmla="*/ 489145 w 1411542"/>
                      <a:gd name="connsiteY1-32" fmla="*/ 0 h 1225988"/>
                      <a:gd name="connsiteX2-33" fmla="*/ 1411542 w 1411542"/>
                      <a:gd name="connsiteY2-34" fmla="*/ 1210764 h 1225988"/>
                      <a:gd name="connsiteX3-35" fmla="*/ 0 w 1411542"/>
                      <a:gd name="connsiteY3-36" fmla="*/ 1225988 h 1225988"/>
                      <a:gd name="connsiteX0-37" fmla="*/ 0 w 1426768"/>
                      <a:gd name="connsiteY0-38" fmla="*/ 1225988 h 1225988"/>
                      <a:gd name="connsiteX1-39" fmla="*/ 504371 w 1426768"/>
                      <a:gd name="connsiteY1-40" fmla="*/ 0 h 1225988"/>
                      <a:gd name="connsiteX2-41" fmla="*/ 1426768 w 1426768"/>
                      <a:gd name="connsiteY2-42" fmla="*/ 1210764 h 1225988"/>
                      <a:gd name="connsiteX3-43" fmla="*/ 0 w 1426768"/>
                      <a:gd name="connsiteY3-44" fmla="*/ 1225988 h 1225988"/>
                      <a:gd name="connsiteX0-45" fmla="*/ 0 w 1401491"/>
                      <a:gd name="connsiteY0-46" fmla="*/ 1188073 h 1210764"/>
                      <a:gd name="connsiteX1-47" fmla="*/ 479094 w 1401491"/>
                      <a:gd name="connsiteY1-48" fmla="*/ 0 h 1210764"/>
                      <a:gd name="connsiteX2-49" fmla="*/ 1401491 w 1401491"/>
                      <a:gd name="connsiteY2-50" fmla="*/ 1210764 h 1210764"/>
                      <a:gd name="connsiteX3-51" fmla="*/ 0 w 1401491"/>
                      <a:gd name="connsiteY3-52" fmla="*/ 1188073 h 1210764"/>
                      <a:gd name="connsiteX0-53" fmla="*/ 0 w 1397278"/>
                      <a:gd name="connsiteY0-54" fmla="*/ 1188073 h 1193912"/>
                      <a:gd name="connsiteX1-55" fmla="*/ 479094 w 1397278"/>
                      <a:gd name="connsiteY1-56" fmla="*/ 0 h 1193912"/>
                      <a:gd name="connsiteX2-57" fmla="*/ 1397278 w 1397278"/>
                      <a:gd name="connsiteY2-58" fmla="*/ 1193912 h 1193912"/>
                      <a:gd name="connsiteX3-59" fmla="*/ 0 w 1397278"/>
                      <a:gd name="connsiteY3-60" fmla="*/ 1188073 h 1193912"/>
                      <a:gd name="connsiteX0-61" fmla="*/ 0 w 1404173"/>
                      <a:gd name="connsiteY0-62" fmla="*/ 1188073 h 1193912"/>
                      <a:gd name="connsiteX1-63" fmla="*/ 479094 w 1404173"/>
                      <a:gd name="connsiteY1-64" fmla="*/ 0 h 1193912"/>
                      <a:gd name="connsiteX2-65" fmla="*/ 1404173 w 1404173"/>
                      <a:gd name="connsiteY2-66" fmla="*/ 1193912 h 1193912"/>
                      <a:gd name="connsiteX3-67" fmla="*/ 0 w 1404173"/>
                      <a:gd name="connsiteY3-68" fmla="*/ 1188073 h 1193912"/>
                      <a:gd name="connsiteX0-69" fmla="*/ 0 w 1419653"/>
                      <a:gd name="connsiteY0-70" fmla="*/ 1188073 h 1193912"/>
                      <a:gd name="connsiteX1-71" fmla="*/ 479094 w 1419653"/>
                      <a:gd name="connsiteY1-72" fmla="*/ 0 h 1193912"/>
                      <a:gd name="connsiteX2-73" fmla="*/ 1419653 w 1419653"/>
                      <a:gd name="connsiteY2-74" fmla="*/ 1193912 h 1193912"/>
                      <a:gd name="connsiteX3-75" fmla="*/ 0 w 1419653"/>
                      <a:gd name="connsiteY3-76" fmla="*/ 1188073 h 1193912"/>
                      <a:gd name="connsiteX0-77" fmla="*/ 0 w 1423985"/>
                      <a:gd name="connsiteY0-78" fmla="*/ 1196737 h 1196737"/>
                      <a:gd name="connsiteX1-79" fmla="*/ 483426 w 1423985"/>
                      <a:gd name="connsiteY1-80" fmla="*/ 0 h 1196737"/>
                      <a:gd name="connsiteX2-81" fmla="*/ 1423985 w 1423985"/>
                      <a:gd name="connsiteY2-82" fmla="*/ 1193912 h 1196737"/>
                      <a:gd name="connsiteX3-83" fmla="*/ 0 w 1423985"/>
                      <a:gd name="connsiteY3-84" fmla="*/ 1196737 h 1196737"/>
                      <a:gd name="connsiteX0-85" fmla="*/ 0 w 1432797"/>
                      <a:gd name="connsiteY0-86" fmla="*/ 1196737 h 1196737"/>
                      <a:gd name="connsiteX1-87" fmla="*/ 483426 w 1432797"/>
                      <a:gd name="connsiteY1-88" fmla="*/ 0 h 1196737"/>
                      <a:gd name="connsiteX2-89" fmla="*/ 1432797 w 1432797"/>
                      <a:gd name="connsiteY2-90" fmla="*/ 1193912 h 1196737"/>
                      <a:gd name="connsiteX3-91" fmla="*/ 0 w 1432797"/>
                      <a:gd name="connsiteY3-92" fmla="*/ 1196737 h 1196737"/>
                    </a:gdLst>
                    <a:ahLst/>
                    <a:cxnLst>
                      <a:cxn ang="0">
                        <a:pos x="connsiteX0-1" y="connsiteY0-2"/>
                      </a:cxn>
                      <a:cxn ang="0">
                        <a:pos x="connsiteX1-3" y="connsiteY1-4"/>
                      </a:cxn>
                      <a:cxn ang="0">
                        <a:pos x="connsiteX2-5" y="connsiteY2-6"/>
                      </a:cxn>
                      <a:cxn ang="0">
                        <a:pos x="connsiteX3-7" y="connsiteY3-8"/>
                      </a:cxn>
                    </a:cxnLst>
                    <a:rect l="l" t="t" r="r" b="b"/>
                    <a:pathLst>
                      <a:path w="1432797" h="1196737">
                        <a:moveTo>
                          <a:pt x="0" y="1196737"/>
                        </a:moveTo>
                        <a:lnTo>
                          <a:pt x="483426" y="0"/>
                        </a:lnTo>
                        <a:lnTo>
                          <a:pt x="1432797" y="1193912"/>
                        </a:lnTo>
                        <a:lnTo>
                          <a:pt x="0" y="1196737"/>
                        </a:lnTo>
                        <a:close/>
                      </a:path>
                    </a:pathLst>
                  </a:cu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231"/>
                  <p:cNvSpPr/>
                  <p:nvPr/>
                </p:nvSpPr>
                <p:spPr>
                  <a:xfrm>
                    <a:off x="8001021" y="2323745"/>
                    <a:ext cx="1459715" cy="891792"/>
                  </a:xfrm>
                  <a:custGeom>
                    <a:avLst/>
                    <a:gdLst>
                      <a:gd name="connsiteX0" fmla="*/ 858913 w 1465767"/>
                      <a:gd name="connsiteY0" fmla="*/ 0 h 914809"/>
                      <a:gd name="connsiteX1" fmla="*/ 1465767 w 1465767"/>
                      <a:gd name="connsiteY1" fmla="*/ 914809 h 914809"/>
                      <a:gd name="connsiteX2" fmla="*/ 0 w 1465767"/>
                      <a:gd name="connsiteY2" fmla="*/ 914809 h 914809"/>
                      <a:gd name="connsiteX3" fmla="*/ 858913 w 1465767"/>
                      <a:gd name="connsiteY3" fmla="*/ 0 h 914809"/>
                      <a:gd name="connsiteX0-1" fmla="*/ 858913 w 1465767"/>
                      <a:gd name="connsiteY0-2" fmla="*/ 0 h 933563"/>
                      <a:gd name="connsiteX1-3" fmla="*/ 1465767 w 1465767"/>
                      <a:gd name="connsiteY1-4" fmla="*/ 933563 h 933563"/>
                      <a:gd name="connsiteX2-5" fmla="*/ 0 w 1465767"/>
                      <a:gd name="connsiteY2-6" fmla="*/ 933563 h 933563"/>
                      <a:gd name="connsiteX3-7" fmla="*/ 858913 w 1465767"/>
                      <a:gd name="connsiteY3-8" fmla="*/ 0 h 933563"/>
                      <a:gd name="connsiteX0-9" fmla="*/ 877665 w 1484519"/>
                      <a:gd name="connsiteY0-10" fmla="*/ 0 h 939815"/>
                      <a:gd name="connsiteX1-11" fmla="*/ 1484519 w 1484519"/>
                      <a:gd name="connsiteY1-12" fmla="*/ 933563 h 939815"/>
                      <a:gd name="connsiteX2-13" fmla="*/ 0 w 1484519"/>
                      <a:gd name="connsiteY2-14" fmla="*/ 939815 h 939815"/>
                      <a:gd name="connsiteX3-15" fmla="*/ 877665 w 1484519"/>
                      <a:gd name="connsiteY3-16" fmla="*/ 0 h 939815"/>
                      <a:gd name="connsiteX0-17" fmla="*/ 852386 w 1459240"/>
                      <a:gd name="connsiteY0-18" fmla="*/ 0 h 933563"/>
                      <a:gd name="connsiteX1-19" fmla="*/ 1459240 w 1459240"/>
                      <a:gd name="connsiteY1-20" fmla="*/ 933563 h 933563"/>
                      <a:gd name="connsiteX2-21" fmla="*/ 0 w 1459240"/>
                      <a:gd name="connsiteY2-22" fmla="*/ 918750 h 933563"/>
                      <a:gd name="connsiteX3-23" fmla="*/ 852386 w 1459240"/>
                      <a:gd name="connsiteY3-24" fmla="*/ 0 h 933563"/>
                      <a:gd name="connsiteX0-25" fmla="*/ 852386 w 1455027"/>
                      <a:gd name="connsiteY0-26" fmla="*/ 0 h 918751"/>
                      <a:gd name="connsiteX1-27" fmla="*/ 1455027 w 1455027"/>
                      <a:gd name="connsiteY1-28" fmla="*/ 908286 h 918751"/>
                      <a:gd name="connsiteX2-29" fmla="*/ 0 w 1455027"/>
                      <a:gd name="connsiteY2-30" fmla="*/ 918750 h 918751"/>
                      <a:gd name="connsiteX3-31" fmla="*/ 852386 w 1455027"/>
                      <a:gd name="connsiteY3-32" fmla="*/ 0 h 918751"/>
                      <a:gd name="connsiteX0-33" fmla="*/ 839747 w 1442388"/>
                      <a:gd name="connsiteY0-34" fmla="*/ 0 h 910322"/>
                      <a:gd name="connsiteX1-35" fmla="*/ 1442388 w 1442388"/>
                      <a:gd name="connsiteY1-36" fmla="*/ 908286 h 910322"/>
                      <a:gd name="connsiteX2-37" fmla="*/ 0 w 1442388"/>
                      <a:gd name="connsiteY2-38" fmla="*/ 910322 h 910322"/>
                      <a:gd name="connsiteX3-39" fmla="*/ 839747 w 1442388"/>
                      <a:gd name="connsiteY3-40" fmla="*/ 0 h 910322"/>
                      <a:gd name="connsiteX0-41" fmla="*/ 839747 w 1442388"/>
                      <a:gd name="connsiteY0-42" fmla="*/ 0 h 910322"/>
                      <a:gd name="connsiteX1-43" fmla="*/ 1442388 w 1442388"/>
                      <a:gd name="connsiteY1-44" fmla="*/ 904071 h 910322"/>
                      <a:gd name="connsiteX2-45" fmla="*/ 0 w 1442388"/>
                      <a:gd name="connsiteY2-46" fmla="*/ 910322 h 910322"/>
                      <a:gd name="connsiteX3-47" fmla="*/ 839747 w 1442388"/>
                      <a:gd name="connsiteY3-48" fmla="*/ 0 h 910322"/>
                      <a:gd name="connsiteX0-49" fmla="*/ 857073 w 1459714"/>
                      <a:gd name="connsiteY0-50" fmla="*/ 0 h 914652"/>
                      <a:gd name="connsiteX1-51" fmla="*/ 1459714 w 1459714"/>
                      <a:gd name="connsiteY1-52" fmla="*/ 904071 h 914652"/>
                      <a:gd name="connsiteX2-53" fmla="*/ 0 w 1459714"/>
                      <a:gd name="connsiteY2-54" fmla="*/ 914652 h 914652"/>
                      <a:gd name="connsiteX3-55" fmla="*/ 857073 w 1459714"/>
                      <a:gd name="connsiteY3-56" fmla="*/ 0 h 914652"/>
                      <a:gd name="connsiteX0-57" fmla="*/ 862666 w 1459714"/>
                      <a:gd name="connsiteY0-58" fmla="*/ 0 h 920392"/>
                      <a:gd name="connsiteX1-59" fmla="*/ 1459714 w 1459714"/>
                      <a:gd name="connsiteY1-60" fmla="*/ 909811 h 920392"/>
                      <a:gd name="connsiteX2-61" fmla="*/ 0 w 1459714"/>
                      <a:gd name="connsiteY2-62" fmla="*/ 920392 h 920392"/>
                      <a:gd name="connsiteX3-63" fmla="*/ 862666 w 1459714"/>
                      <a:gd name="connsiteY3-64" fmla="*/ 0 h 920392"/>
                    </a:gdLst>
                    <a:ahLst/>
                    <a:cxnLst>
                      <a:cxn ang="0">
                        <a:pos x="connsiteX0-1" y="connsiteY0-2"/>
                      </a:cxn>
                      <a:cxn ang="0">
                        <a:pos x="connsiteX1-3" y="connsiteY1-4"/>
                      </a:cxn>
                      <a:cxn ang="0">
                        <a:pos x="connsiteX2-5" y="connsiteY2-6"/>
                      </a:cxn>
                      <a:cxn ang="0">
                        <a:pos x="connsiteX3-7" y="connsiteY3-8"/>
                      </a:cxn>
                    </a:cxnLst>
                    <a:rect l="l" t="t" r="r" b="b"/>
                    <a:pathLst>
                      <a:path w="1459714" h="920392">
                        <a:moveTo>
                          <a:pt x="862666" y="0"/>
                        </a:moveTo>
                        <a:lnTo>
                          <a:pt x="1459714" y="909811"/>
                        </a:lnTo>
                        <a:lnTo>
                          <a:pt x="0" y="920392"/>
                        </a:lnTo>
                        <a:lnTo>
                          <a:pt x="862666" y="0"/>
                        </a:lnTo>
                        <a:close/>
                      </a:path>
                    </a:pathLst>
                  </a:cu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5791992" y="2038629"/>
                    <a:ext cx="1791895" cy="1186817"/>
                  </a:xfrm>
                  <a:custGeom>
                    <a:avLst/>
                    <a:gdLst>
                      <a:gd name="connsiteX0" fmla="*/ 141671 w 995719"/>
                      <a:gd name="connsiteY0" fmla="*/ 0 h 1163707"/>
                      <a:gd name="connsiteX1" fmla="*/ 977452 w 995719"/>
                      <a:gd name="connsiteY1" fmla="*/ 42861 h 1163707"/>
                      <a:gd name="connsiteX2" fmla="*/ 994305 w 995719"/>
                      <a:gd name="connsiteY2" fmla="*/ 45319 h 1163707"/>
                      <a:gd name="connsiteX3" fmla="*/ 995719 w 995719"/>
                      <a:gd name="connsiteY3" fmla="*/ 48949 h 1163707"/>
                      <a:gd name="connsiteX4" fmla="*/ 148092 w 995719"/>
                      <a:gd name="connsiteY4" fmla="*/ 1163707 h 1163707"/>
                      <a:gd name="connsiteX5" fmla="*/ 146455 w 995719"/>
                      <a:gd name="connsiteY5" fmla="*/ 1163707 h 1163707"/>
                      <a:gd name="connsiteX6" fmla="*/ 0 w 995719"/>
                      <a:gd name="connsiteY6" fmla="*/ 971466 h 1163707"/>
                      <a:gd name="connsiteX7" fmla="*/ 141671 w 995719"/>
                      <a:gd name="connsiteY7" fmla="*/ 0 h 1163707"/>
                      <a:gd name="connsiteX0-1" fmla="*/ 0 w 1791308"/>
                      <a:gd name="connsiteY0-2" fmla="*/ 0 h 1227715"/>
                      <a:gd name="connsiteX1-3" fmla="*/ 1773041 w 1791308"/>
                      <a:gd name="connsiteY1-4" fmla="*/ 106869 h 1227715"/>
                      <a:gd name="connsiteX2-5" fmla="*/ 1789894 w 1791308"/>
                      <a:gd name="connsiteY2-6" fmla="*/ 109327 h 1227715"/>
                      <a:gd name="connsiteX3-7" fmla="*/ 1791308 w 1791308"/>
                      <a:gd name="connsiteY3-8" fmla="*/ 112957 h 1227715"/>
                      <a:gd name="connsiteX4-9" fmla="*/ 943681 w 1791308"/>
                      <a:gd name="connsiteY4-10" fmla="*/ 1227715 h 1227715"/>
                      <a:gd name="connsiteX5-11" fmla="*/ 942044 w 1791308"/>
                      <a:gd name="connsiteY5-12" fmla="*/ 1227715 h 1227715"/>
                      <a:gd name="connsiteX6-13" fmla="*/ 795589 w 1791308"/>
                      <a:gd name="connsiteY6-14" fmla="*/ 1035474 h 1227715"/>
                      <a:gd name="connsiteX7-15" fmla="*/ 0 w 1791308"/>
                      <a:gd name="connsiteY7-16" fmla="*/ 0 h 1227715"/>
                      <a:gd name="connsiteX0-17" fmla="*/ 0 w 1768448"/>
                      <a:gd name="connsiteY0-18" fmla="*/ 0 h 1213999"/>
                      <a:gd name="connsiteX1-19" fmla="*/ 1750181 w 1768448"/>
                      <a:gd name="connsiteY1-20" fmla="*/ 93153 h 1213999"/>
                      <a:gd name="connsiteX2-21" fmla="*/ 1767034 w 1768448"/>
                      <a:gd name="connsiteY2-22" fmla="*/ 95611 h 1213999"/>
                      <a:gd name="connsiteX3-23" fmla="*/ 1768448 w 1768448"/>
                      <a:gd name="connsiteY3-24" fmla="*/ 99241 h 1213999"/>
                      <a:gd name="connsiteX4-25" fmla="*/ 920821 w 1768448"/>
                      <a:gd name="connsiteY4-26" fmla="*/ 1213999 h 1213999"/>
                      <a:gd name="connsiteX5-27" fmla="*/ 919184 w 1768448"/>
                      <a:gd name="connsiteY5-28" fmla="*/ 1213999 h 1213999"/>
                      <a:gd name="connsiteX6-29" fmla="*/ 772729 w 1768448"/>
                      <a:gd name="connsiteY6-30" fmla="*/ 1021758 h 1213999"/>
                      <a:gd name="connsiteX7-31" fmla="*/ 0 w 1768448"/>
                      <a:gd name="connsiteY7-32" fmla="*/ 0 h 1213999"/>
                      <a:gd name="connsiteX0-33" fmla="*/ 0 w 1767034"/>
                      <a:gd name="connsiteY0-34" fmla="*/ 0 h 1213999"/>
                      <a:gd name="connsiteX1-35" fmla="*/ 1750181 w 1767034"/>
                      <a:gd name="connsiteY1-36" fmla="*/ 93153 h 1213999"/>
                      <a:gd name="connsiteX2-37" fmla="*/ 1767034 w 1767034"/>
                      <a:gd name="connsiteY2-38" fmla="*/ 95611 h 1213999"/>
                      <a:gd name="connsiteX3-39" fmla="*/ 920821 w 1767034"/>
                      <a:gd name="connsiteY3-40" fmla="*/ 1213999 h 1213999"/>
                      <a:gd name="connsiteX4-41" fmla="*/ 919184 w 1767034"/>
                      <a:gd name="connsiteY4-42" fmla="*/ 1213999 h 1213999"/>
                      <a:gd name="connsiteX5-43" fmla="*/ 772729 w 1767034"/>
                      <a:gd name="connsiteY5-44" fmla="*/ 1021758 h 1213999"/>
                      <a:gd name="connsiteX6-45" fmla="*/ 0 w 1767034"/>
                      <a:gd name="connsiteY6-46" fmla="*/ 0 h 1213999"/>
                      <a:gd name="connsiteX0-47" fmla="*/ 0 w 1750181"/>
                      <a:gd name="connsiteY0-48" fmla="*/ 0 h 1213999"/>
                      <a:gd name="connsiteX1-49" fmla="*/ 1750181 w 1750181"/>
                      <a:gd name="connsiteY1-50" fmla="*/ 93153 h 1213999"/>
                      <a:gd name="connsiteX2-51" fmla="*/ 920821 w 1750181"/>
                      <a:gd name="connsiteY2-52" fmla="*/ 1213999 h 1213999"/>
                      <a:gd name="connsiteX3-53" fmla="*/ 919184 w 1750181"/>
                      <a:gd name="connsiteY3-54" fmla="*/ 1213999 h 1213999"/>
                      <a:gd name="connsiteX4-55" fmla="*/ 772729 w 1750181"/>
                      <a:gd name="connsiteY4-56" fmla="*/ 1021758 h 1213999"/>
                      <a:gd name="connsiteX5-57" fmla="*/ 0 w 1750181"/>
                      <a:gd name="connsiteY5-58" fmla="*/ 0 h 1213999"/>
                      <a:gd name="connsiteX0-59" fmla="*/ 0 w 1775538"/>
                      <a:gd name="connsiteY0-60" fmla="*/ 0 h 1213999"/>
                      <a:gd name="connsiteX1-61" fmla="*/ 1775538 w 1775538"/>
                      <a:gd name="connsiteY1-62" fmla="*/ 97380 h 1213999"/>
                      <a:gd name="connsiteX2-63" fmla="*/ 920821 w 1775538"/>
                      <a:gd name="connsiteY2-64" fmla="*/ 1213999 h 1213999"/>
                      <a:gd name="connsiteX3-65" fmla="*/ 919184 w 1775538"/>
                      <a:gd name="connsiteY3-66" fmla="*/ 1213999 h 1213999"/>
                      <a:gd name="connsiteX4-67" fmla="*/ 772729 w 1775538"/>
                      <a:gd name="connsiteY4-68" fmla="*/ 1021758 h 1213999"/>
                      <a:gd name="connsiteX5-69" fmla="*/ 0 w 1775538"/>
                      <a:gd name="connsiteY5-70" fmla="*/ 0 h 1213999"/>
                      <a:gd name="connsiteX0-71" fmla="*/ 0 w 1791896"/>
                      <a:gd name="connsiteY0-72" fmla="*/ 0 h 1205819"/>
                      <a:gd name="connsiteX1-73" fmla="*/ 1791896 w 1791896"/>
                      <a:gd name="connsiteY1-74" fmla="*/ 89200 h 1205819"/>
                      <a:gd name="connsiteX2-75" fmla="*/ 937179 w 1791896"/>
                      <a:gd name="connsiteY2-76" fmla="*/ 1205819 h 1205819"/>
                      <a:gd name="connsiteX3-77" fmla="*/ 935542 w 1791896"/>
                      <a:gd name="connsiteY3-78" fmla="*/ 1205819 h 1205819"/>
                      <a:gd name="connsiteX4-79" fmla="*/ 789087 w 1791896"/>
                      <a:gd name="connsiteY4-80" fmla="*/ 1013578 h 1205819"/>
                      <a:gd name="connsiteX5-81" fmla="*/ 0 w 1791896"/>
                      <a:gd name="connsiteY5-82" fmla="*/ 0 h 1205819"/>
                      <a:gd name="connsiteX0-83" fmla="*/ 0 w 1791896"/>
                      <a:gd name="connsiteY0-84" fmla="*/ 0 h 1205819"/>
                      <a:gd name="connsiteX1-85" fmla="*/ 1791896 w 1791896"/>
                      <a:gd name="connsiteY1-86" fmla="*/ 89200 h 1205819"/>
                      <a:gd name="connsiteX2-87" fmla="*/ 937179 w 1791896"/>
                      <a:gd name="connsiteY2-88" fmla="*/ 1205819 h 1205819"/>
                      <a:gd name="connsiteX3-89" fmla="*/ 935542 w 1791896"/>
                      <a:gd name="connsiteY3-90" fmla="*/ 1205819 h 1205819"/>
                      <a:gd name="connsiteX4-91" fmla="*/ 0 w 1791896"/>
                      <a:gd name="connsiteY4-92" fmla="*/ 0 h 1205819"/>
                      <a:gd name="connsiteX0-93" fmla="*/ 0 w 1791896"/>
                      <a:gd name="connsiteY0-94" fmla="*/ 0 h 1240297"/>
                      <a:gd name="connsiteX1-95" fmla="*/ 1791896 w 1791896"/>
                      <a:gd name="connsiteY1-96" fmla="*/ 89200 h 1240297"/>
                      <a:gd name="connsiteX2-97" fmla="*/ 937179 w 1791896"/>
                      <a:gd name="connsiteY2-98" fmla="*/ 1205819 h 1240297"/>
                      <a:gd name="connsiteX3-99" fmla="*/ 804526 w 1791896"/>
                      <a:gd name="connsiteY3-100" fmla="*/ 1240297 h 1240297"/>
                      <a:gd name="connsiteX4-101" fmla="*/ 0 w 1791896"/>
                      <a:gd name="connsiteY4-102" fmla="*/ 0 h 1240297"/>
                      <a:gd name="connsiteX0-103" fmla="*/ 0 w 1791896"/>
                      <a:gd name="connsiteY0-104" fmla="*/ 0 h 1205819"/>
                      <a:gd name="connsiteX1-105" fmla="*/ 1791896 w 1791896"/>
                      <a:gd name="connsiteY1-106" fmla="*/ 89200 h 1205819"/>
                      <a:gd name="connsiteX2-107" fmla="*/ 937179 w 1791896"/>
                      <a:gd name="connsiteY2-108" fmla="*/ 1205819 h 1205819"/>
                      <a:gd name="connsiteX3-109" fmla="*/ 0 w 1791896"/>
                      <a:gd name="connsiteY3-110" fmla="*/ 0 h 1205819"/>
                      <a:gd name="connsiteX0-111" fmla="*/ 0 w 1791896"/>
                      <a:gd name="connsiteY0-112" fmla="*/ 0 h 1198922"/>
                      <a:gd name="connsiteX1-113" fmla="*/ 1791896 w 1791896"/>
                      <a:gd name="connsiteY1-114" fmla="*/ 89200 h 1198922"/>
                      <a:gd name="connsiteX2-115" fmla="*/ 957865 w 1791896"/>
                      <a:gd name="connsiteY2-116" fmla="*/ 1198922 h 1198922"/>
                      <a:gd name="connsiteX3-117" fmla="*/ 0 w 1791896"/>
                      <a:gd name="connsiteY3-118" fmla="*/ 0 h 1198922"/>
                    </a:gdLst>
                    <a:ahLst/>
                    <a:cxnLst>
                      <a:cxn ang="0">
                        <a:pos x="connsiteX0-1" y="connsiteY0-2"/>
                      </a:cxn>
                      <a:cxn ang="0">
                        <a:pos x="connsiteX1-3" y="connsiteY1-4"/>
                      </a:cxn>
                      <a:cxn ang="0">
                        <a:pos x="connsiteX2-5" y="connsiteY2-6"/>
                      </a:cxn>
                      <a:cxn ang="0">
                        <a:pos x="connsiteX3-7" y="connsiteY3-8"/>
                      </a:cxn>
                    </a:cxnLst>
                    <a:rect l="l" t="t" r="r" b="b"/>
                    <a:pathLst>
                      <a:path w="1791896" h="1198922">
                        <a:moveTo>
                          <a:pt x="0" y="0"/>
                        </a:moveTo>
                        <a:lnTo>
                          <a:pt x="1791896" y="89200"/>
                        </a:lnTo>
                        <a:lnTo>
                          <a:pt x="957865" y="1198922"/>
                        </a:lnTo>
                        <a:lnTo>
                          <a:pt x="0" y="0"/>
                        </a:lnTo>
                        <a:close/>
                      </a:path>
                    </a:pathLst>
                  </a:cu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6745923" y="2128772"/>
                    <a:ext cx="1263421" cy="1096674"/>
                  </a:xfrm>
                  <a:custGeom>
                    <a:avLst/>
                    <a:gdLst>
                      <a:gd name="connsiteX0" fmla="*/ 847627 w 1281898"/>
                      <a:gd name="connsiteY0" fmla="*/ 0 h 1114758"/>
                      <a:gd name="connsiteX1" fmla="*/ 1281898 w 1281898"/>
                      <a:gd name="connsiteY1" fmla="*/ 1114758 h 1114758"/>
                      <a:gd name="connsiteX2" fmla="*/ 0 w 1281898"/>
                      <a:gd name="connsiteY2" fmla="*/ 1114758 h 1114758"/>
                      <a:gd name="connsiteX3" fmla="*/ 847627 w 1281898"/>
                      <a:gd name="connsiteY3" fmla="*/ 0 h 1114758"/>
                      <a:gd name="connsiteX0-1" fmla="*/ 842443 w 1281898"/>
                      <a:gd name="connsiteY0-2" fmla="*/ 0 h 1117350"/>
                      <a:gd name="connsiteX1-3" fmla="*/ 1281898 w 1281898"/>
                      <a:gd name="connsiteY1-4" fmla="*/ 1117350 h 1117350"/>
                      <a:gd name="connsiteX2-5" fmla="*/ 0 w 1281898"/>
                      <a:gd name="connsiteY2-6" fmla="*/ 1117350 h 1117350"/>
                      <a:gd name="connsiteX3-7" fmla="*/ 842443 w 1281898"/>
                      <a:gd name="connsiteY3-8" fmla="*/ 0 h 1117350"/>
                      <a:gd name="connsiteX0-9" fmla="*/ 850623 w 1290078"/>
                      <a:gd name="connsiteY0-10" fmla="*/ 0 h 1117350"/>
                      <a:gd name="connsiteX1-11" fmla="*/ 1290078 w 1290078"/>
                      <a:gd name="connsiteY1-12" fmla="*/ 1117350 h 1117350"/>
                      <a:gd name="connsiteX2-13" fmla="*/ 0 w 1290078"/>
                      <a:gd name="connsiteY2-14" fmla="*/ 1117350 h 1117350"/>
                      <a:gd name="connsiteX3-15" fmla="*/ 850623 w 1290078"/>
                      <a:gd name="connsiteY3-16" fmla="*/ 0 h 1117350"/>
                      <a:gd name="connsiteX0-17" fmla="*/ 833771 w 1273226"/>
                      <a:gd name="connsiteY0-18" fmla="*/ 0 h 1117350"/>
                      <a:gd name="connsiteX1-19" fmla="*/ 1273226 w 1273226"/>
                      <a:gd name="connsiteY1-20" fmla="*/ 1117350 h 1117350"/>
                      <a:gd name="connsiteX2-21" fmla="*/ 0 w 1273226"/>
                      <a:gd name="connsiteY2-22" fmla="*/ 1104710 h 1117350"/>
                      <a:gd name="connsiteX3-23" fmla="*/ 833771 w 1273226"/>
                      <a:gd name="connsiteY3-24" fmla="*/ 0 h 1117350"/>
                      <a:gd name="connsiteX0-25" fmla="*/ 833771 w 1269013"/>
                      <a:gd name="connsiteY0-26" fmla="*/ 0 h 1104710"/>
                      <a:gd name="connsiteX1-27" fmla="*/ 1269013 w 1269013"/>
                      <a:gd name="connsiteY1-28" fmla="*/ 1096285 h 1104710"/>
                      <a:gd name="connsiteX2-29" fmla="*/ 0 w 1269013"/>
                      <a:gd name="connsiteY2-30" fmla="*/ 1104710 h 1104710"/>
                      <a:gd name="connsiteX3-31" fmla="*/ 833771 w 1269013"/>
                      <a:gd name="connsiteY3-32" fmla="*/ 0 h 1104710"/>
                      <a:gd name="connsiteX0-33" fmla="*/ 833771 w 1263421"/>
                      <a:gd name="connsiteY0-34" fmla="*/ 0 h 1104710"/>
                      <a:gd name="connsiteX1-35" fmla="*/ 1263421 w 1263421"/>
                      <a:gd name="connsiteY1-36" fmla="*/ 1096286 h 1104710"/>
                      <a:gd name="connsiteX2-37" fmla="*/ 0 w 1263421"/>
                      <a:gd name="connsiteY2-38" fmla="*/ 1104710 h 1104710"/>
                      <a:gd name="connsiteX3-39" fmla="*/ 833771 w 1263421"/>
                      <a:gd name="connsiteY3-40" fmla="*/ 0 h 1104710"/>
                      <a:gd name="connsiteX0-41" fmla="*/ 833771 w 1263421"/>
                      <a:gd name="connsiteY0-42" fmla="*/ 0 h 1104710"/>
                      <a:gd name="connsiteX1-43" fmla="*/ 1263421 w 1263421"/>
                      <a:gd name="connsiteY1-44" fmla="*/ 1096286 h 1104710"/>
                      <a:gd name="connsiteX2-45" fmla="*/ 0 w 1263421"/>
                      <a:gd name="connsiteY2-46" fmla="*/ 1104710 h 1104710"/>
                      <a:gd name="connsiteX3-47" fmla="*/ 833771 w 1263421"/>
                      <a:gd name="connsiteY3-48" fmla="*/ 0 h 1104710"/>
                    </a:gdLst>
                    <a:ahLst/>
                    <a:cxnLst>
                      <a:cxn ang="0">
                        <a:pos x="connsiteX0-1" y="connsiteY0-2"/>
                      </a:cxn>
                      <a:cxn ang="0">
                        <a:pos x="connsiteX1-3" y="connsiteY1-4"/>
                      </a:cxn>
                      <a:cxn ang="0">
                        <a:pos x="connsiteX2-5" y="connsiteY2-6"/>
                      </a:cxn>
                      <a:cxn ang="0">
                        <a:pos x="connsiteX3-7" y="connsiteY3-8"/>
                      </a:cxn>
                    </a:cxnLst>
                    <a:rect l="l" t="t" r="r" b="b"/>
                    <a:pathLst>
                      <a:path w="1263421" h="1104710">
                        <a:moveTo>
                          <a:pt x="833771" y="0"/>
                        </a:moveTo>
                        <a:lnTo>
                          <a:pt x="1263421" y="1096286"/>
                        </a:lnTo>
                        <a:lnTo>
                          <a:pt x="0" y="1104710"/>
                        </a:lnTo>
                        <a:lnTo>
                          <a:pt x="833771" y="0"/>
                        </a:lnTo>
                        <a:close/>
                      </a:path>
                    </a:pathLst>
                  </a:cu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7575287" y="2127735"/>
                    <a:ext cx="1296582" cy="1087801"/>
                  </a:xfrm>
                  <a:custGeom>
                    <a:avLst/>
                    <a:gdLst>
                      <a:gd name="connsiteX0" fmla="*/ 0 w 1296581"/>
                      <a:gd name="connsiteY0" fmla="*/ 0 h 1118388"/>
                      <a:gd name="connsiteX1" fmla="*/ 1281360 w 1296581"/>
                      <a:gd name="connsiteY1" fmla="*/ 186863 h 1118388"/>
                      <a:gd name="connsiteX2" fmla="*/ 1290787 w 1296581"/>
                      <a:gd name="connsiteY2" fmla="*/ 194844 h 1118388"/>
                      <a:gd name="connsiteX3" fmla="*/ 1296581 w 1296581"/>
                      <a:gd name="connsiteY3" fmla="*/ 203579 h 1118388"/>
                      <a:gd name="connsiteX4" fmla="*/ 437668 w 1296581"/>
                      <a:gd name="connsiteY4" fmla="*/ 1118388 h 1118388"/>
                      <a:gd name="connsiteX5" fmla="*/ 435685 w 1296581"/>
                      <a:gd name="connsiteY5" fmla="*/ 1118388 h 1118388"/>
                      <a:gd name="connsiteX6" fmla="*/ 0 w 1296581"/>
                      <a:gd name="connsiteY6" fmla="*/ 0 h 1118388"/>
                      <a:gd name="connsiteX0-1" fmla="*/ 0 w 1296581"/>
                      <a:gd name="connsiteY0-2" fmla="*/ 0 h 1118388"/>
                      <a:gd name="connsiteX1-3" fmla="*/ 1281360 w 1296581"/>
                      <a:gd name="connsiteY1-4" fmla="*/ 186863 h 1118388"/>
                      <a:gd name="connsiteX2-5" fmla="*/ 1290787 w 1296581"/>
                      <a:gd name="connsiteY2-6" fmla="*/ 194844 h 1118388"/>
                      <a:gd name="connsiteX3-7" fmla="*/ 1296581 w 1296581"/>
                      <a:gd name="connsiteY3-8" fmla="*/ 203579 h 1118388"/>
                      <a:gd name="connsiteX4-9" fmla="*/ 437668 w 1296581"/>
                      <a:gd name="connsiteY4-10" fmla="*/ 1118388 h 1118388"/>
                      <a:gd name="connsiteX5-11" fmla="*/ 418910 w 1296581"/>
                      <a:gd name="connsiteY5-12" fmla="*/ 1112639 h 1118388"/>
                      <a:gd name="connsiteX6-13" fmla="*/ 0 w 1296581"/>
                      <a:gd name="connsiteY6-14" fmla="*/ 0 h 11183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96581" h="1118388">
                        <a:moveTo>
                          <a:pt x="0" y="0"/>
                        </a:moveTo>
                        <a:lnTo>
                          <a:pt x="1281360" y="186863"/>
                        </a:lnTo>
                        <a:lnTo>
                          <a:pt x="1290787" y="194844"/>
                        </a:lnTo>
                        <a:lnTo>
                          <a:pt x="1296581" y="203579"/>
                        </a:lnTo>
                        <a:lnTo>
                          <a:pt x="437668" y="1118388"/>
                        </a:lnTo>
                        <a:lnTo>
                          <a:pt x="418910" y="1112639"/>
                        </a:lnTo>
                        <a:lnTo>
                          <a:pt x="0" y="0"/>
                        </a:lnTo>
                        <a:close/>
                      </a:path>
                    </a:pathLst>
                  </a:cu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235"/>
                  <p:cNvSpPr/>
                  <p:nvPr/>
                </p:nvSpPr>
                <p:spPr>
                  <a:xfrm>
                    <a:off x="3113606" y="2437485"/>
                    <a:ext cx="988278" cy="788688"/>
                  </a:xfrm>
                  <a:custGeom>
                    <a:avLst/>
                    <a:gdLst>
                      <a:gd name="connsiteX0" fmla="*/ 421035 w 979887"/>
                      <a:gd name="connsiteY0" fmla="*/ 0 h 776522"/>
                      <a:gd name="connsiteX1" fmla="*/ 979887 w 979887"/>
                      <a:gd name="connsiteY1" fmla="*/ 776522 h 776522"/>
                      <a:gd name="connsiteX2" fmla="*/ 0 w 979887"/>
                      <a:gd name="connsiteY2" fmla="*/ 765257 h 776522"/>
                      <a:gd name="connsiteX3" fmla="*/ 421035 w 979887"/>
                      <a:gd name="connsiteY3" fmla="*/ 0 h 776522"/>
                      <a:gd name="connsiteX0-1" fmla="*/ 421035 w 989093"/>
                      <a:gd name="connsiteY0-2" fmla="*/ 0 h 779590"/>
                      <a:gd name="connsiteX1-3" fmla="*/ 989093 w 989093"/>
                      <a:gd name="connsiteY1-4" fmla="*/ 779590 h 779590"/>
                      <a:gd name="connsiteX2-5" fmla="*/ 0 w 989093"/>
                      <a:gd name="connsiteY2-6" fmla="*/ 765257 h 779590"/>
                      <a:gd name="connsiteX3-7" fmla="*/ 421035 w 989093"/>
                      <a:gd name="connsiteY3-8" fmla="*/ 0 h 779590"/>
                      <a:gd name="connsiteX0-9" fmla="*/ 426953 w 989093"/>
                      <a:gd name="connsiteY0-10" fmla="*/ 0 h 779590"/>
                      <a:gd name="connsiteX1-11" fmla="*/ 989093 w 989093"/>
                      <a:gd name="connsiteY1-12" fmla="*/ 779590 h 779590"/>
                      <a:gd name="connsiteX2-13" fmla="*/ 0 w 989093"/>
                      <a:gd name="connsiteY2-14" fmla="*/ 765257 h 779590"/>
                      <a:gd name="connsiteX3-15" fmla="*/ 426953 w 989093"/>
                      <a:gd name="connsiteY3-16" fmla="*/ 0 h 779590"/>
                      <a:gd name="connsiteX0-17" fmla="*/ 426953 w 989093"/>
                      <a:gd name="connsiteY0-18" fmla="*/ 0 h 773671"/>
                      <a:gd name="connsiteX1-19" fmla="*/ 989093 w 989093"/>
                      <a:gd name="connsiteY1-20" fmla="*/ 773671 h 773671"/>
                      <a:gd name="connsiteX2-21" fmla="*/ 0 w 989093"/>
                      <a:gd name="connsiteY2-22" fmla="*/ 759338 h 773671"/>
                      <a:gd name="connsiteX3-23" fmla="*/ 426953 w 989093"/>
                      <a:gd name="connsiteY3-24" fmla="*/ 0 h 773671"/>
                      <a:gd name="connsiteX0-25" fmla="*/ 438168 w 989093"/>
                      <a:gd name="connsiteY0-26" fmla="*/ 0 h 773671"/>
                      <a:gd name="connsiteX1-27" fmla="*/ 989093 w 989093"/>
                      <a:gd name="connsiteY1-28" fmla="*/ 773671 h 773671"/>
                      <a:gd name="connsiteX2-29" fmla="*/ 0 w 989093"/>
                      <a:gd name="connsiteY2-30" fmla="*/ 759338 h 773671"/>
                      <a:gd name="connsiteX3-31" fmla="*/ 438168 w 989093"/>
                      <a:gd name="connsiteY3-32" fmla="*/ 0 h 773671"/>
                      <a:gd name="connsiteX0-33" fmla="*/ 438168 w 989093"/>
                      <a:gd name="connsiteY0-34" fmla="*/ 0 h 786862"/>
                      <a:gd name="connsiteX1-35" fmla="*/ 989093 w 989093"/>
                      <a:gd name="connsiteY1-36" fmla="*/ 786862 h 786862"/>
                      <a:gd name="connsiteX2-37" fmla="*/ 0 w 989093"/>
                      <a:gd name="connsiteY2-38" fmla="*/ 772529 h 786862"/>
                      <a:gd name="connsiteX3-39" fmla="*/ 438168 w 989093"/>
                      <a:gd name="connsiteY3-40" fmla="*/ 0 h 786862"/>
                      <a:gd name="connsiteX0-41" fmla="*/ 443445 w 989093"/>
                      <a:gd name="connsiteY0-42" fmla="*/ 0 h 784224"/>
                      <a:gd name="connsiteX1-43" fmla="*/ 989093 w 989093"/>
                      <a:gd name="connsiteY1-44" fmla="*/ 784224 h 784224"/>
                      <a:gd name="connsiteX2-45" fmla="*/ 0 w 989093"/>
                      <a:gd name="connsiteY2-46" fmla="*/ 769891 h 784224"/>
                      <a:gd name="connsiteX3-47" fmla="*/ 443445 w 989093"/>
                      <a:gd name="connsiteY3-48" fmla="*/ 0 h 784224"/>
                      <a:gd name="connsiteX0-49" fmla="*/ 458925 w 989093"/>
                      <a:gd name="connsiteY0-50" fmla="*/ 0 h 789383"/>
                      <a:gd name="connsiteX1-51" fmla="*/ 989093 w 989093"/>
                      <a:gd name="connsiteY1-52" fmla="*/ 789383 h 789383"/>
                      <a:gd name="connsiteX2-53" fmla="*/ 0 w 989093"/>
                      <a:gd name="connsiteY2-54" fmla="*/ 775050 h 789383"/>
                      <a:gd name="connsiteX3-55" fmla="*/ 458925 w 989093"/>
                      <a:gd name="connsiteY3-56" fmla="*/ 0 h 789383"/>
                      <a:gd name="connsiteX0-57" fmla="*/ 453764 w 989093"/>
                      <a:gd name="connsiteY0-58" fmla="*/ 0 h 804863"/>
                      <a:gd name="connsiteX1-59" fmla="*/ 989093 w 989093"/>
                      <a:gd name="connsiteY1-60" fmla="*/ 804863 h 804863"/>
                      <a:gd name="connsiteX2-61" fmla="*/ 0 w 989093"/>
                      <a:gd name="connsiteY2-62" fmla="*/ 790530 h 804863"/>
                      <a:gd name="connsiteX3-63" fmla="*/ 453764 w 989093"/>
                      <a:gd name="connsiteY3-64" fmla="*/ 0 h 804863"/>
                      <a:gd name="connsiteX0-65" fmla="*/ 466267 w 989093"/>
                      <a:gd name="connsiteY0-66" fmla="*/ 0 h 798612"/>
                      <a:gd name="connsiteX1-67" fmla="*/ 989093 w 989093"/>
                      <a:gd name="connsiteY1-68" fmla="*/ 798612 h 798612"/>
                      <a:gd name="connsiteX2-69" fmla="*/ 0 w 989093"/>
                      <a:gd name="connsiteY2-70" fmla="*/ 784279 h 798612"/>
                      <a:gd name="connsiteX3-71" fmla="*/ 466267 w 989093"/>
                      <a:gd name="connsiteY3-72" fmla="*/ 0 h 798612"/>
                      <a:gd name="connsiteX0-73" fmla="*/ 466267 w 989093"/>
                      <a:gd name="connsiteY0-74" fmla="*/ 0 h 798612"/>
                      <a:gd name="connsiteX1-75" fmla="*/ 989093 w 989093"/>
                      <a:gd name="connsiteY1-76" fmla="*/ 798612 h 798612"/>
                      <a:gd name="connsiteX2-77" fmla="*/ 0 w 989093"/>
                      <a:gd name="connsiteY2-78" fmla="*/ 788687 h 798612"/>
                      <a:gd name="connsiteX3-79" fmla="*/ 466267 w 989093"/>
                      <a:gd name="connsiteY3-80" fmla="*/ 0 h 798612"/>
                      <a:gd name="connsiteX0-81" fmla="*/ 459860 w 982686"/>
                      <a:gd name="connsiteY0-82" fmla="*/ 0 h 798612"/>
                      <a:gd name="connsiteX1-83" fmla="*/ 982686 w 982686"/>
                      <a:gd name="connsiteY1-84" fmla="*/ 798612 h 798612"/>
                      <a:gd name="connsiteX2-85" fmla="*/ 0 w 982686"/>
                      <a:gd name="connsiteY2-86" fmla="*/ 788687 h 798612"/>
                      <a:gd name="connsiteX3-87" fmla="*/ 459860 w 982686"/>
                      <a:gd name="connsiteY3-88" fmla="*/ 0 h 798612"/>
                      <a:gd name="connsiteX0-89" fmla="*/ 459860 w 988278"/>
                      <a:gd name="connsiteY0-90" fmla="*/ 0 h 788687"/>
                      <a:gd name="connsiteX1-91" fmla="*/ 988278 w 988278"/>
                      <a:gd name="connsiteY1-92" fmla="*/ 787427 h 788687"/>
                      <a:gd name="connsiteX2-93" fmla="*/ 0 w 988278"/>
                      <a:gd name="connsiteY2-94" fmla="*/ 788687 h 788687"/>
                      <a:gd name="connsiteX3-95" fmla="*/ 459860 w 988278"/>
                      <a:gd name="connsiteY3-96" fmla="*/ 0 h 788687"/>
                    </a:gdLst>
                    <a:ahLst/>
                    <a:cxnLst>
                      <a:cxn ang="0">
                        <a:pos x="connsiteX0-1" y="connsiteY0-2"/>
                      </a:cxn>
                      <a:cxn ang="0">
                        <a:pos x="connsiteX1-3" y="connsiteY1-4"/>
                      </a:cxn>
                      <a:cxn ang="0">
                        <a:pos x="connsiteX2-5" y="connsiteY2-6"/>
                      </a:cxn>
                      <a:cxn ang="0">
                        <a:pos x="connsiteX3-7" y="connsiteY3-8"/>
                      </a:cxn>
                    </a:cxnLst>
                    <a:rect l="l" t="t" r="r" b="b"/>
                    <a:pathLst>
                      <a:path w="988278" h="788687">
                        <a:moveTo>
                          <a:pt x="459860" y="0"/>
                        </a:moveTo>
                        <a:lnTo>
                          <a:pt x="988278" y="787427"/>
                        </a:lnTo>
                        <a:lnTo>
                          <a:pt x="0" y="788687"/>
                        </a:lnTo>
                        <a:lnTo>
                          <a:pt x="459860" y="0"/>
                        </a:ln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236"/>
                  <p:cNvSpPr/>
                  <p:nvPr/>
                </p:nvSpPr>
                <p:spPr>
                  <a:xfrm>
                    <a:off x="5227423" y="6489105"/>
                    <a:ext cx="1057388" cy="1461489"/>
                  </a:xfrm>
                  <a:custGeom>
                    <a:avLst/>
                    <a:gdLst>
                      <a:gd name="connsiteX0" fmla="*/ 24354 w 1753946"/>
                      <a:gd name="connsiteY0" fmla="*/ 0 h 1468765"/>
                      <a:gd name="connsiteX1" fmla="*/ 1753946 w 1753946"/>
                      <a:gd name="connsiteY1" fmla="*/ 655564 h 1468765"/>
                      <a:gd name="connsiteX2" fmla="*/ 1054001 w 1753946"/>
                      <a:gd name="connsiteY2" fmla="*/ 887998 h 1468765"/>
                      <a:gd name="connsiteX3" fmla="*/ 22212 w 1753946"/>
                      <a:gd name="connsiteY3" fmla="*/ 1468765 h 1468765"/>
                      <a:gd name="connsiteX4" fmla="*/ 0 w 1753946"/>
                      <a:gd name="connsiteY4" fmla="*/ 1456221 h 1468765"/>
                      <a:gd name="connsiteX5" fmla="*/ 0 w 1753946"/>
                      <a:gd name="connsiteY5" fmla="*/ 16163 h 1468765"/>
                      <a:gd name="connsiteX6" fmla="*/ 24354 w 1753946"/>
                      <a:gd name="connsiteY6" fmla="*/ 0 h 1468765"/>
                      <a:gd name="connsiteX0-1" fmla="*/ 0 w 1753946"/>
                      <a:gd name="connsiteY0-2" fmla="*/ 0 h 1452602"/>
                      <a:gd name="connsiteX1-3" fmla="*/ 1753946 w 1753946"/>
                      <a:gd name="connsiteY1-4" fmla="*/ 639401 h 1452602"/>
                      <a:gd name="connsiteX2-5" fmla="*/ 1054001 w 1753946"/>
                      <a:gd name="connsiteY2-6" fmla="*/ 871835 h 1452602"/>
                      <a:gd name="connsiteX3-7" fmla="*/ 22212 w 1753946"/>
                      <a:gd name="connsiteY3-8" fmla="*/ 1452602 h 1452602"/>
                      <a:gd name="connsiteX4-9" fmla="*/ 0 w 1753946"/>
                      <a:gd name="connsiteY4-10" fmla="*/ 1440058 h 1452602"/>
                      <a:gd name="connsiteX5-11" fmla="*/ 0 w 1753946"/>
                      <a:gd name="connsiteY5-12" fmla="*/ 0 h 1452602"/>
                      <a:gd name="connsiteX0-13" fmla="*/ 2381 w 1753946"/>
                      <a:gd name="connsiteY0-14" fmla="*/ 0 h 1471652"/>
                      <a:gd name="connsiteX1-15" fmla="*/ 1753946 w 1753946"/>
                      <a:gd name="connsiteY1-16" fmla="*/ 658451 h 1471652"/>
                      <a:gd name="connsiteX2-17" fmla="*/ 1054001 w 1753946"/>
                      <a:gd name="connsiteY2-18" fmla="*/ 890885 h 1471652"/>
                      <a:gd name="connsiteX3-19" fmla="*/ 22212 w 1753946"/>
                      <a:gd name="connsiteY3-20" fmla="*/ 1471652 h 1471652"/>
                      <a:gd name="connsiteX4-21" fmla="*/ 0 w 1753946"/>
                      <a:gd name="connsiteY4-22" fmla="*/ 1459108 h 1471652"/>
                      <a:gd name="connsiteX5-23" fmla="*/ 2381 w 1753946"/>
                      <a:gd name="connsiteY5-24" fmla="*/ 0 h 1471652"/>
                      <a:gd name="connsiteX0-25" fmla="*/ 2381 w 1753946"/>
                      <a:gd name="connsiteY0-26" fmla="*/ 0 h 1469271"/>
                      <a:gd name="connsiteX1-27" fmla="*/ 1753946 w 1753946"/>
                      <a:gd name="connsiteY1-28" fmla="*/ 656070 h 1469271"/>
                      <a:gd name="connsiteX2-29" fmla="*/ 1054001 w 1753946"/>
                      <a:gd name="connsiteY2-30" fmla="*/ 888504 h 1469271"/>
                      <a:gd name="connsiteX3-31" fmla="*/ 22212 w 1753946"/>
                      <a:gd name="connsiteY3-32" fmla="*/ 1469271 h 1469271"/>
                      <a:gd name="connsiteX4-33" fmla="*/ 0 w 1753946"/>
                      <a:gd name="connsiteY4-34" fmla="*/ 1456727 h 1469271"/>
                      <a:gd name="connsiteX5-35" fmla="*/ 2381 w 1753946"/>
                      <a:gd name="connsiteY5-36" fmla="*/ 0 h 1469271"/>
                      <a:gd name="connsiteX0-37" fmla="*/ 2381 w 1753946"/>
                      <a:gd name="connsiteY0-38" fmla="*/ 0 h 1474034"/>
                      <a:gd name="connsiteX1-39" fmla="*/ 1753946 w 1753946"/>
                      <a:gd name="connsiteY1-40" fmla="*/ 660833 h 1474034"/>
                      <a:gd name="connsiteX2-41" fmla="*/ 1054001 w 1753946"/>
                      <a:gd name="connsiteY2-42" fmla="*/ 893267 h 1474034"/>
                      <a:gd name="connsiteX3-43" fmla="*/ 22212 w 1753946"/>
                      <a:gd name="connsiteY3-44" fmla="*/ 1474034 h 1474034"/>
                      <a:gd name="connsiteX4-45" fmla="*/ 0 w 1753946"/>
                      <a:gd name="connsiteY4-46" fmla="*/ 1461490 h 1474034"/>
                      <a:gd name="connsiteX5-47" fmla="*/ 2381 w 1753946"/>
                      <a:gd name="connsiteY5-48" fmla="*/ 0 h 1474034"/>
                      <a:gd name="connsiteX0-49" fmla="*/ 2381 w 1054001"/>
                      <a:gd name="connsiteY0-50" fmla="*/ 0 h 1474034"/>
                      <a:gd name="connsiteX1-51" fmla="*/ 1054001 w 1054001"/>
                      <a:gd name="connsiteY1-52" fmla="*/ 893267 h 1474034"/>
                      <a:gd name="connsiteX2-53" fmla="*/ 22212 w 1054001"/>
                      <a:gd name="connsiteY2-54" fmla="*/ 1474034 h 1474034"/>
                      <a:gd name="connsiteX3-55" fmla="*/ 0 w 1054001"/>
                      <a:gd name="connsiteY3-56" fmla="*/ 1461490 h 1474034"/>
                      <a:gd name="connsiteX4-57" fmla="*/ 2381 w 1054001"/>
                      <a:gd name="connsiteY4-58" fmla="*/ 0 h 1474034"/>
                      <a:gd name="connsiteX0-59" fmla="*/ 2381 w 1054001"/>
                      <a:gd name="connsiteY0-60" fmla="*/ 0 h 1461490"/>
                      <a:gd name="connsiteX1-61" fmla="*/ 1054001 w 1054001"/>
                      <a:gd name="connsiteY1-62" fmla="*/ 893267 h 1461490"/>
                      <a:gd name="connsiteX2-63" fmla="*/ 0 w 1054001"/>
                      <a:gd name="connsiteY2-64" fmla="*/ 1461490 h 1461490"/>
                      <a:gd name="connsiteX3-65" fmla="*/ 2381 w 1054001"/>
                      <a:gd name="connsiteY3-66" fmla="*/ 0 h 1461490"/>
                      <a:gd name="connsiteX0-67" fmla="*/ 2381 w 1037673"/>
                      <a:gd name="connsiteY0-68" fmla="*/ 0 h 1461490"/>
                      <a:gd name="connsiteX1-69" fmla="*/ 1037673 w 1037673"/>
                      <a:gd name="connsiteY1-70" fmla="*/ 906330 h 1461490"/>
                      <a:gd name="connsiteX2-71" fmla="*/ 0 w 1037673"/>
                      <a:gd name="connsiteY2-72" fmla="*/ 1461490 h 1461490"/>
                      <a:gd name="connsiteX3-73" fmla="*/ 2381 w 1037673"/>
                      <a:gd name="connsiteY3-74" fmla="*/ 0 h 1461490"/>
                      <a:gd name="connsiteX0-75" fmla="*/ 2381 w 1057387"/>
                      <a:gd name="connsiteY0-76" fmla="*/ 0 h 1461490"/>
                      <a:gd name="connsiteX1-77" fmla="*/ 1057387 w 1057387"/>
                      <a:gd name="connsiteY1-78" fmla="*/ 899758 h 1461490"/>
                      <a:gd name="connsiteX2-79" fmla="*/ 0 w 1057387"/>
                      <a:gd name="connsiteY2-80" fmla="*/ 1461490 h 1461490"/>
                      <a:gd name="connsiteX3-81" fmla="*/ 2381 w 1057387"/>
                      <a:gd name="connsiteY3-82" fmla="*/ 0 h 1461490"/>
                    </a:gdLst>
                    <a:ahLst/>
                    <a:cxnLst>
                      <a:cxn ang="0">
                        <a:pos x="connsiteX0-1" y="connsiteY0-2"/>
                      </a:cxn>
                      <a:cxn ang="0">
                        <a:pos x="connsiteX1-3" y="connsiteY1-4"/>
                      </a:cxn>
                      <a:cxn ang="0">
                        <a:pos x="connsiteX2-5" y="connsiteY2-6"/>
                      </a:cxn>
                      <a:cxn ang="0">
                        <a:pos x="connsiteX3-7" y="connsiteY3-8"/>
                      </a:cxn>
                    </a:cxnLst>
                    <a:rect l="l" t="t" r="r" b="b"/>
                    <a:pathLst>
                      <a:path w="1057387" h="1461490">
                        <a:moveTo>
                          <a:pt x="2381" y="0"/>
                        </a:moveTo>
                        <a:lnTo>
                          <a:pt x="1057387" y="899758"/>
                        </a:lnTo>
                        <a:lnTo>
                          <a:pt x="0" y="1461490"/>
                        </a:lnTo>
                        <a:cubicBezTo>
                          <a:pt x="794" y="975121"/>
                          <a:pt x="1587" y="486369"/>
                          <a:pt x="2381" y="0"/>
                        </a:cubicBezTo>
                        <a:close/>
                      </a:path>
                    </a:pathLst>
                  </a:cu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237"/>
                  <p:cNvSpPr/>
                  <p:nvPr/>
                </p:nvSpPr>
                <p:spPr>
                  <a:xfrm>
                    <a:off x="4045499" y="6471072"/>
                    <a:ext cx="1195506" cy="1479922"/>
                  </a:xfrm>
                  <a:custGeom>
                    <a:avLst/>
                    <a:gdLst>
                      <a:gd name="connsiteX0" fmla="*/ 1171483 w 1171483"/>
                      <a:gd name="connsiteY0" fmla="*/ 0 h 1440058"/>
                      <a:gd name="connsiteX1" fmla="*/ 1171483 w 1171483"/>
                      <a:gd name="connsiteY1" fmla="*/ 1440058 h 1440058"/>
                      <a:gd name="connsiteX2" fmla="*/ 1268 w 1171483"/>
                      <a:gd name="connsiteY2" fmla="*/ 779159 h 1440058"/>
                      <a:gd name="connsiteX3" fmla="*/ 0 w 1171483"/>
                      <a:gd name="connsiteY3" fmla="*/ 777463 h 1440058"/>
                      <a:gd name="connsiteX4" fmla="*/ 1171483 w 1171483"/>
                      <a:gd name="connsiteY4" fmla="*/ 0 h 1440058"/>
                      <a:gd name="connsiteX0-1" fmla="*/ 1178626 w 1178626"/>
                      <a:gd name="connsiteY0-2" fmla="*/ 0 h 1468633"/>
                      <a:gd name="connsiteX1-3" fmla="*/ 1171483 w 1178626"/>
                      <a:gd name="connsiteY1-4" fmla="*/ 1468633 h 1468633"/>
                      <a:gd name="connsiteX2-5" fmla="*/ 1268 w 1178626"/>
                      <a:gd name="connsiteY2-6" fmla="*/ 807734 h 1468633"/>
                      <a:gd name="connsiteX3-7" fmla="*/ 0 w 1178626"/>
                      <a:gd name="connsiteY3-8" fmla="*/ 806038 h 1468633"/>
                      <a:gd name="connsiteX4-9" fmla="*/ 1178626 w 1178626"/>
                      <a:gd name="connsiteY4-10" fmla="*/ 0 h 1468633"/>
                      <a:gd name="connsiteX0-11" fmla="*/ 1176244 w 1176244"/>
                      <a:gd name="connsiteY0-12" fmla="*/ 0 h 1461490"/>
                      <a:gd name="connsiteX1-13" fmla="*/ 1171483 w 1176244"/>
                      <a:gd name="connsiteY1-14" fmla="*/ 1461490 h 1461490"/>
                      <a:gd name="connsiteX2-15" fmla="*/ 1268 w 1176244"/>
                      <a:gd name="connsiteY2-16" fmla="*/ 800591 h 1461490"/>
                      <a:gd name="connsiteX3-17" fmla="*/ 0 w 1176244"/>
                      <a:gd name="connsiteY3-18" fmla="*/ 798895 h 1461490"/>
                      <a:gd name="connsiteX4-19" fmla="*/ 1176244 w 1176244"/>
                      <a:gd name="connsiteY4-20" fmla="*/ 0 h 1461490"/>
                      <a:gd name="connsiteX0-21" fmla="*/ 1176244 w 1184625"/>
                      <a:gd name="connsiteY0-22" fmla="*/ 0 h 1454920"/>
                      <a:gd name="connsiteX1-23" fmla="*/ 1184625 w 1184625"/>
                      <a:gd name="connsiteY1-24" fmla="*/ 1454920 h 1454920"/>
                      <a:gd name="connsiteX2-25" fmla="*/ 1268 w 1184625"/>
                      <a:gd name="connsiteY2-26" fmla="*/ 800591 h 1454920"/>
                      <a:gd name="connsiteX3-27" fmla="*/ 0 w 1184625"/>
                      <a:gd name="connsiteY3-28" fmla="*/ 798895 h 1454920"/>
                      <a:gd name="connsiteX4-29" fmla="*/ 1176244 w 1184625"/>
                      <a:gd name="connsiteY4-30" fmla="*/ 0 h 1454920"/>
                      <a:gd name="connsiteX0-31" fmla="*/ 1188745 w 1189255"/>
                      <a:gd name="connsiteY0-32" fmla="*/ 0 h 1479923"/>
                      <a:gd name="connsiteX1-33" fmla="*/ 1184625 w 1189255"/>
                      <a:gd name="connsiteY1-34" fmla="*/ 1479923 h 1479923"/>
                      <a:gd name="connsiteX2-35" fmla="*/ 1268 w 1189255"/>
                      <a:gd name="connsiteY2-36" fmla="*/ 825594 h 1479923"/>
                      <a:gd name="connsiteX3-37" fmla="*/ 0 w 1189255"/>
                      <a:gd name="connsiteY3-38" fmla="*/ 823898 h 1479923"/>
                      <a:gd name="connsiteX4-39" fmla="*/ 1188745 w 1189255"/>
                      <a:gd name="connsiteY4-40" fmla="*/ 0 h 1479923"/>
                      <a:gd name="connsiteX0-41" fmla="*/ 1194996 w 1195506"/>
                      <a:gd name="connsiteY0-42" fmla="*/ 0 h 1479923"/>
                      <a:gd name="connsiteX1-43" fmla="*/ 1190876 w 1195506"/>
                      <a:gd name="connsiteY1-44" fmla="*/ 1479923 h 1479923"/>
                      <a:gd name="connsiteX2-45" fmla="*/ 7519 w 1195506"/>
                      <a:gd name="connsiteY2-46" fmla="*/ 825594 h 1479923"/>
                      <a:gd name="connsiteX3-47" fmla="*/ 0 w 1195506"/>
                      <a:gd name="connsiteY3-48" fmla="*/ 823898 h 1479923"/>
                      <a:gd name="connsiteX4-49" fmla="*/ 1194996 w 1195506"/>
                      <a:gd name="connsiteY4-50" fmla="*/ 0 h 14799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95506" h="1479923">
                        <a:moveTo>
                          <a:pt x="1194996" y="0"/>
                        </a:moveTo>
                        <a:cubicBezTo>
                          <a:pt x="1197790" y="484973"/>
                          <a:pt x="1188082" y="994950"/>
                          <a:pt x="1190876" y="1479923"/>
                        </a:cubicBezTo>
                        <a:lnTo>
                          <a:pt x="7519" y="825594"/>
                        </a:lnTo>
                        <a:lnTo>
                          <a:pt x="0" y="823898"/>
                        </a:lnTo>
                        <a:lnTo>
                          <a:pt x="1194996" y="0"/>
                        </a:lnTo>
                        <a:close/>
                      </a:path>
                    </a:pathLst>
                  </a:cu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238"/>
                  <p:cNvSpPr/>
                  <p:nvPr/>
                </p:nvSpPr>
                <p:spPr>
                  <a:xfrm>
                    <a:off x="3924976" y="5951088"/>
                    <a:ext cx="1325732" cy="1350132"/>
                  </a:xfrm>
                  <a:custGeom>
                    <a:avLst/>
                    <a:gdLst>
                      <a:gd name="connsiteX0" fmla="*/ 0 w 1290010"/>
                      <a:gd name="connsiteY0" fmla="*/ 0 h 1315261"/>
                      <a:gd name="connsiteX1" fmla="*/ 1290010 w 1290010"/>
                      <a:gd name="connsiteY1" fmla="*/ 494873 h 1315261"/>
                      <a:gd name="connsiteX2" fmla="*/ 143238 w 1290010"/>
                      <a:gd name="connsiteY2" fmla="*/ 1315261 h 1315261"/>
                      <a:gd name="connsiteX3" fmla="*/ 122402 w 1290010"/>
                      <a:gd name="connsiteY3" fmla="*/ 1287393 h 1315261"/>
                      <a:gd name="connsiteX4" fmla="*/ 0 w 1290010"/>
                      <a:gd name="connsiteY4" fmla="*/ 0 h 1315261"/>
                      <a:gd name="connsiteX0-1" fmla="*/ 0 w 1340810"/>
                      <a:gd name="connsiteY0-2" fmla="*/ 0 h 1315261"/>
                      <a:gd name="connsiteX1-3" fmla="*/ 1340810 w 1340810"/>
                      <a:gd name="connsiteY1-4" fmla="*/ 514412 h 1315261"/>
                      <a:gd name="connsiteX2-5" fmla="*/ 143238 w 1340810"/>
                      <a:gd name="connsiteY2-6" fmla="*/ 1315261 h 1315261"/>
                      <a:gd name="connsiteX3-7" fmla="*/ 122402 w 1340810"/>
                      <a:gd name="connsiteY3-8" fmla="*/ 1287393 h 1315261"/>
                      <a:gd name="connsiteX4-9" fmla="*/ 0 w 1340810"/>
                      <a:gd name="connsiteY4-10" fmla="*/ 0 h 1315261"/>
                      <a:gd name="connsiteX0-11" fmla="*/ 0 w 1332995"/>
                      <a:gd name="connsiteY0-12" fmla="*/ 0 h 1315261"/>
                      <a:gd name="connsiteX1-13" fmla="*/ 1332995 w 1332995"/>
                      <a:gd name="connsiteY1-14" fmla="*/ 514412 h 1315261"/>
                      <a:gd name="connsiteX2-15" fmla="*/ 143238 w 1332995"/>
                      <a:gd name="connsiteY2-16" fmla="*/ 1315261 h 1315261"/>
                      <a:gd name="connsiteX3-17" fmla="*/ 122402 w 1332995"/>
                      <a:gd name="connsiteY3-18" fmla="*/ 1287393 h 1315261"/>
                      <a:gd name="connsiteX4-19" fmla="*/ 0 w 1332995"/>
                      <a:gd name="connsiteY4-20" fmla="*/ 0 h 1315261"/>
                      <a:gd name="connsiteX0-21" fmla="*/ 0 w 1310693"/>
                      <a:gd name="connsiteY0-22" fmla="*/ 0 h 1315261"/>
                      <a:gd name="connsiteX1-23" fmla="*/ 1310693 w 1310693"/>
                      <a:gd name="connsiteY1-24" fmla="*/ 532254 h 1315261"/>
                      <a:gd name="connsiteX2-25" fmla="*/ 143238 w 1310693"/>
                      <a:gd name="connsiteY2-26" fmla="*/ 1315261 h 1315261"/>
                      <a:gd name="connsiteX3-27" fmla="*/ 122402 w 1310693"/>
                      <a:gd name="connsiteY3-28" fmla="*/ 1287393 h 1315261"/>
                      <a:gd name="connsiteX4-29" fmla="*/ 0 w 1310693"/>
                      <a:gd name="connsiteY4-30" fmla="*/ 0 h 1315261"/>
                      <a:gd name="connsiteX0-31" fmla="*/ 0 w 1313074"/>
                      <a:gd name="connsiteY0-32" fmla="*/ 0 h 1315261"/>
                      <a:gd name="connsiteX1-33" fmla="*/ 1313074 w 1313074"/>
                      <a:gd name="connsiteY1-34" fmla="*/ 513204 h 1315261"/>
                      <a:gd name="connsiteX2-35" fmla="*/ 143238 w 1313074"/>
                      <a:gd name="connsiteY2-36" fmla="*/ 1315261 h 1315261"/>
                      <a:gd name="connsiteX3-37" fmla="*/ 122402 w 1313074"/>
                      <a:gd name="connsiteY3-38" fmla="*/ 1287393 h 1315261"/>
                      <a:gd name="connsiteX4-39" fmla="*/ 0 w 1313074"/>
                      <a:gd name="connsiteY4-40" fmla="*/ 0 h 1315261"/>
                      <a:gd name="connsiteX0-41" fmla="*/ 0 w 1305930"/>
                      <a:gd name="connsiteY0-42" fmla="*/ 0 h 1327167"/>
                      <a:gd name="connsiteX1-43" fmla="*/ 1305930 w 1305930"/>
                      <a:gd name="connsiteY1-44" fmla="*/ 525110 h 1327167"/>
                      <a:gd name="connsiteX2-45" fmla="*/ 136094 w 1305930"/>
                      <a:gd name="connsiteY2-46" fmla="*/ 1327167 h 1327167"/>
                      <a:gd name="connsiteX3-47" fmla="*/ 115258 w 1305930"/>
                      <a:gd name="connsiteY3-48" fmla="*/ 1299299 h 1327167"/>
                      <a:gd name="connsiteX4-49" fmla="*/ 0 w 1305930"/>
                      <a:gd name="connsiteY4-50" fmla="*/ 0 h 1327167"/>
                      <a:gd name="connsiteX0-51" fmla="*/ 0 w 1316298"/>
                      <a:gd name="connsiteY0-52" fmla="*/ 0 h 1327167"/>
                      <a:gd name="connsiteX1-53" fmla="*/ 1316298 w 1316298"/>
                      <a:gd name="connsiteY1-54" fmla="*/ 530294 h 1327167"/>
                      <a:gd name="connsiteX2-55" fmla="*/ 136094 w 1316298"/>
                      <a:gd name="connsiteY2-56" fmla="*/ 1327167 h 1327167"/>
                      <a:gd name="connsiteX3-57" fmla="*/ 115258 w 1316298"/>
                      <a:gd name="connsiteY3-58" fmla="*/ 1299299 h 1327167"/>
                      <a:gd name="connsiteX4-59" fmla="*/ 0 w 1316298"/>
                      <a:gd name="connsiteY4-60" fmla="*/ 0 h 1327167"/>
                      <a:gd name="connsiteX0-61" fmla="*/ 0 w 1335050"/>
                      <a:gd name="connsiteY0-62" fmla="*/ 0 h 1327167"/>
                      <a:gd name="connsiteX1-63" fmla="*/ 1335050 w 1335050"/>
                      <a:gd name="connsiteY1-64" fmla="*/ 524044 h 1327167"/>
                      <a:gd name="connsiteX2-65" fmla="*/ 136094 w 1335050"/>
                      <a:gd name="connsiteY2-66" fmla="*/ 1327167 h 1327167"/>
                      <a:gd name="connsiteX3-67" fmla="*/ 115258 w 1335050"/>
                      <a:gd name="connsiteY3-68" fmla="*/ 1299299 h 1327167"/>
                      <a:gd name="connsiteX4-69" fmla="*/ 0 w 1335050"/>
                      <a:gd name="connsiteY4-70" fmla="*/ 0 h 1327167"/>
                      <a:gd name="connsiteX0-71" fmla="*/ 0 w 1335050"/>
                      <a:gd name="connsiteY0-72" fmla="*/ 0 h 1327167"/>
                      <a:gd name="connsiteX1-73" fmla="*/ 1335050 w 1335050"/>
                      <a:gd name="connsiteY1-74" fmla="*/ 524044 h 1327167"/>
                      <a:gd name="connsiteX2-75" fmla="*/ 136094 w 1335050"/>
                      <a:gd name="connsiteY2-76" fmla="*/ 1327167 h 1327167"/>
                      <a:gd name="connsiteX3-77" fmla="*/ 0 w 1335050"/>
                      <a:gd name="connsiteY3-78" fmla="*/ 0 h 1327167"/>
                      <a:gd name="connsiteX0-79" fmla="*/ 0 w 1335050"/>
                      <a:gd name="connsiteY0-80" fmla="*/ 0 h 1333418"/>
                      <a:gd name="connsiteX1-81" fmla="*/ 1335050 w 1335050"/>
                      <a:gd name="connsiteY1-82" fmla="*/ 524044 h 1333418"/>
                      <a:gd name="connsiteX2-83" fmla="*/ 136095 w 1335050"/>
                      <a:gd name="connsiteY2-84" fmla="*/ 1333418 h 1333418"/>
                      <a:gd name="connsiteX3-85" fmla="*/ 0 w 1335050"/>
                      <a:gd name="connsiteY3-86" fmla="*/ 0 h 1333418"/>
                      <a:gd name="connsiteX0-87" fmla="*/ 0 w 1325730"/>
                      <a:gd name="connsiteY0-88" fmla="*/ 0 h 1333418"/>
                      <a:gd name="connsiteX1-89" fmla="*/ 1325730 w 1325730"/>
                      <a:gd name="connsiteY1-90" fmla="*/ 524044 h 1333418"/>
                      <a:gd name="connsiteX2-91" fmla="*/ 126775 w 1325730"/>
                      <a:gd name="connsiteY2-92" fmla="*/ 1333418 h 1333418"/>
                      <a:gd name="connsiteX3-93" fmla="*/ 0 w 1325730"/>
                      <a:gd name="connsiteY3-94" fmla="*/ 0 h 1333418"/>
                      <a:gd name="connsiteX0-95" fmla="*/ 0 w 1325730"/>
                      <a:gd name="connsiteY0-96" fmla="*/ 0 h 1350132"/>
                      <a:gd name="connsiteX1-97" fmla="*/ 1325730 w 1325730"/>
                      <a:gd name="connsiteY1-98" fmla="*/ 540758 h 1350132"/>
                      <a:gd name="connsiteX2-99" fmla="*/ 126775 w 1325730"/>
                      <a:gd name="connsiteY2-100" fmla="*/ 1350132 h 1350132"/>
                      <a:gd name="connsiteX3-101" fmla="*/ 0 w 1325730"/>
                      <a:gd name="connsiteY3-102" fmla="*/ 0 h 1350132"/>
                    </a:gdLst>
                    <a:ahLst/>
                    <a:cxnLst>
                      <a:cxn ang="0">
                        <a:pos x="connsiteX0-1" y="connsiteY0-2"/>
                      </a:cxn>
                      <a:cxn ang="0">
                        <a:pos x="connsiteX1-3" y="connsiteY1-4"/>
                      </a:cxn>
                      <a:cxn ang="0">
                        <a:pos x="connsiteX2-5" y="connsiteY2-6"/>
                      </a:cxn>
                      <a:cxn ang="0">
                        <a:pos x="connsiteX3-7" y="connsiteY3-8"/>
                      </a:cxn>
                    </a:cxnLst>
                    <a:rect l="l" t="t" r="r" b="b"/>
                    <a:pathLst>
                      <a:path w="1325730" h="1350132">
                        <a:moveTo>
                          <a:pt x="0" y="0"/>
                        </a:moveTo>
                        <a:lnTo>
                          <a:pt x="1325730" y="540758"/>
                        </a:lnTo>
                        <a:lnTo>
                          <a:pt x="126775" y="1350132"/>
                        </a:lnTo>
                        <a:lnTo>
                          <a:pt x="0" y="0"/>
                        </a:lnTo>
                        <a:close/>
                      </a:path>
                    </a:pathLst>
                  </a:cu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239"/>
                  <p:cNvSpPr/>
                  <p:nvPr/>
                </p:nvSpPr>
                <p:spPr>
                  <a:xfrm>
                    <a:off x="3906977" y="5929759"/>
                    <a:ext cx="2028507" cy="567172"/>
                  </a:xfrm>
                  <a:custGeom>
                    <a:avLst/>
                    <a:gdLst>
                      <a:gd name="connsiteX0" fmla="*/ 2024265 w 2048488"/>
                      <a:gd name="connsiteY0" fmla="*/ 0 h 552098"/>
                      <a:gd name="connsiteX1" fmla="*/ 2048488 w 2048488"/>
                      <a:gd name="connsiteY1" fmla="*/ 11093 h 552098"/>
                      <a:gd name="connsiteX2" fmla="*/ 1330484 w 2048488"/>
                      <a:gd name="connsiteY2" fmla="*/ 552098 h 552098"/>
                      <a:gd name="connsiteX3" fmla="*/ 1532 w 2048488"/>
                      <a:gd name="connsiteY3" fmla="*/ 42286 h 552098"/>
                      <a:gd name="connsiteX4" fmla="*/ 0 w 2048488"/>
                      <a:gd name="connsiteY4" fmla="*/ 26176 h 552098"/>
                      <a:gd name="connsiteX5" fmla="*/ 2024265 w 2048488"/>
                      <a:gd name="connsiteY5" fmla="*/ 0 h 552098"/>
                      <a:gd name="connsiteX0-1" fmla="*/ 2024265 w 2048488"/>
                      <a:gd name="connsiteY0-2" fmla="*/ 0 h 565479"/>
                      <a:gd name="connsiteX1-3" fmla="*/ 2048488 w 2048488"/>
                      <a:gd name="connsiteY1-4" fmla="*/ 11093 h 565479"/>
                      <a:gd name="connsiteX2-5" fmla="*/ 1317102 w 2048488"/>
                      <a:gd name="connsiteY2-6" fmla="*/ 565479 h 565479"/>
                      <a:gd name="connsiteX3-7" fmla="*/ 1532 w 2048488"/>
                      <a:gd name="connsiteY3-8" fmla="*/ 42286 h 565479"/>
                      <a:gd name="connsiteX4-9" fmla="*/ 0 w 2048488"/>
                      <a:gd name="connsiteY4-10" fmla="*/ 26176 h 565479"/>
                      <a:gd name="connsiteX5-11" fmla="*/ 2024265 w 2048488"/>
                      <a:gd name="connsiteY5-12" fmla="*/ 0 h 565479"/>
                      <a:gd name="connsiteX0-13" fmla="*/ 2024265 w 2048488"/>
                      <a:gd name="connsiteY0-14" fmla="*/ 0 h 583321"/>
                      <a:gd name="connsiteX1-15" fmla="*/ 2048488 w 2048488"/>
                      <a:gd name="connsiteY1-16" fmla="*/ 11093 h 583321"/>
                      <a:gd name="connsiteX2-17" fmla="*/ 1308181 w 2048488"/>
                      <a:gd name="connsiteY2-18" fmla="*/ 583321 h 583321"/>
                      <a:gd name="connsiteX3-19" fmla="*/ 1532 w 2048488"/>
                      <a:gd name="connsiteY3-20" fmla="*/ 42286 h 583321"/>
                      <a:gd name="connsiteX4-21" fmla="*/ 0 w 2048488"/>
                      <a:gd name="connsiteY4-22" fmla="*/ 26176 h 583321"/>
                      <a:gd name="connsiteX5-23" fmla="*/ 2024265 w 2048488"/>
                      <a:gd name="connsiteY5-24" fmla="*/ 0 h 583321"/>
                      <a:gd name="connsiteX0-25" fmla="*/ 2024265 w 2048488"/>
                      <a:gd name="connsiteY0-26" fmla="*/ 0 h 559508"/>
                      <a:gd name="connsiteX1-27" fmla="*/ 2048488 w 2048488"/>
                      <a:gd name="connsiteY1-28" fmla="*/ 11093 h 559508"/>
                      <a:gd name="connsiteX2-29" fmla="*/ 1324850 w 2048488"/>
                      <a:gd name="connsiteY2-30" fmla="*/ 559508 h 559508"/>
                      <a:gd name="connsiteX3-31" fmla="*/ 1532 w 2048488"/>
                      <a:gd name="connsiteY3-32" fmla="*/ 42286 h 559508"/>
                      <a:gd name="connsiteX4-33" fmla="*/ 0 w 2048488"/>
                      <a:gd name="connsiteY4-34" fmla="*/ 26176 h 559508"/>
                      <a:gd name="connsiteX5-35" fmla="*/ 2024265 w 2048488"/>
                      <a:gd name="connsiteY5-36" fmla="*/ 0 h 559508"/>
                      <a:gd name="connsiteX0-37" fmla="*/ 2024265 w 2024265"/>
                      <a:gd name="connsiteY0-38" fmla="*/ 0 h 559508"/>
                      <a:gd name="connsiteX1-39" fmla="*/ 1324850 w 2024265"/>
                      <a:gd name="connsiteY1-40" fmla="*/ 559508 h 559508"/>
                      <a:gd name="connsiteX2-41" fmla="*/ 1532 w 2024265"/>
                      <a:gd name="connsiteY2-42" fmla="*/ 42286 h 559508"/>
                      <a:gd name="connsiteX3-43" fmla="*/ 0 w 2024265"/>
                      <a:gd name="connsiteY3-44" fmla="*/ 26176 h 559508"/>
                      <a:gd name="connsiteX4-45" fmla="*/ 2024265 w 2024265"/>
                      <a:gd name="connsiteY4-46" fmla="*/ 0 h 559508"/>
                      <a:gd name="connsiteX0-47" fmla="*/ 2024265 w 2024265"/>
                      <a:gd name="connsiteY0-48" fmla="*/ 0 h 559508"/>
                      <a:gd name="connsiteX1-49" fmla="*/ 1324850 w 2024265"/>
                      <a:gd name="connsiteY1-50" fmla="*/ 559508 h 559508"/>
                      <a:gd name="connsiteX2-51" fmla="*/ 0 w 2024265"/>
                      <a:gd name="connsiteY2-52" fmla="*/ 26176 h 559508"/>
                      <a:gd name="connsiteX3-53" fmla="*/ 2024265 w 2024265"/>
                      <a:gd name="connsiteY3-54" fmla="*/ 0 h 559508"/>
                      <a:gd name="connsiteX0-55" fmla="*/ 2024265 w 2024265"/>
                      <a:gd name="connsiteY0-56" fmla="*/ 0 h 559508"/>
                      <a:gd name="connsiteX1-57" fmla="*/ 1324850 w 2024265"/>
                      <a:gd name="connsiteY1-58" fmla="*/ 559508 h 559508"/>
                      <a:gd name="connsiteX2-59" fmla="*/ 0 w 2024265"/>
                      <a:gd name="connsiteY2-60" fmla="*/ 26176 h 559508"/>
                      <a:gd name="connsiteX3-61" fmla="*/ 2024265 w 2024265"/>
                      <a:gd name="connsiteY3-62" fmla="*/ 0 h 559508"/>
                      <a:gd name="connsiteX0-63" fmla="*/ 2031409 w 2031409"/>
                      <a:gd name="connsiteY0-64" fmla="*/ 0 h 564270"/>
                      <a:gd name="connsiteX1-65" fmla="*/ 1324850 w 2031409"/>
                      <a:gd name="connsiteY1-66" fmla="*/ 564270 h 564270"/>
                      <a:gd name="connsiteX2-67" fmla="*/ 0 w 2031409"/>
                      <a:gd name="connsiteY2-68" fmla="*/ 30938 h 564270"/>
                      <a:gd name="connsiteX3-69" fmla="*/ 2031409 w 2031409"/>
                      <a:gd name="connsiteY3-70" fmla="*/ 0 h 564270"/>
                      <a:gd name="connsiteX0-71" fmla="*/ 2028507 w 2028507"/>
                      <a:gd name="connsiteY0-72" fmla="*/ 0 h 578784"/>
                      <a:gd name="connsiteX1-73" fmla="*/ 1324850 w 2028507"/>
                      <a:gd name="connsiteY1-74" fmla="*/ 578784 h 578784"/>
                      <a:gd name="connsiteX2-75" fmla="*/ 0 w 2028507"/>
                      <a:gd name="connsiteY2-76" fmla="*/ 45452 h 578784"/>
                      <a:gd name="connsiteX3-77" fmla="*/ 2028507 w 2028507"/>
                      <a:gd name="connsiteY3-78" fmla="*/ 0 h 578784"/>
                      <a:gd name="connsiteX0-79" fmla="*/ 2028507 w 2028507"/>
                      <a:gd name="connsiteY0-80" fmla="*/ 0 h 567172"/>
                      <a:gd name="connsiteX1-81" fmla="*/ 1324850 w 2028507"/>
                      <a:gd name="connsiteY1-82" fmla="*/ 567172 h 567172"/>
                      <a:gd name="connsiteX2-83" fmla="*/ 0 w 2028507"/>
                      <a:gd name="connsiteY2-84" fmla="*/ 33840 h 567172"/>
                      <a:gd name="connsiteX3-85" fmla="*/ 2028507 w 2028507"/>
                      <a:gd name="connsiteY3-86" fmla="*/ 0 h 567172"/>
                    </a:gdLst>
                    <a:ahLst/>
                    <a:cxnLst>
                      <a:cxn ang="0">
                        <a:pos x="connsiteX0-1" y="connsiteY0-2"/>
                      </a:cxn>
                      <a:cxn ang="0">
                        <a:pos x="connsiteX1-3" y="connsiteY1-4"/>
                      </a:cxn>
                      <a:cxn ang="0">
                        <a:pos x="connsiteX2-5" y="connsiteY2-6"/>
                      </a:cxn>
                      <a:cxn ang="0">
                        <a:pos x="connsiteX3-7" y="connsiteY3-8"/>
                      </a:cxn>
                    </a:cxnLst>
                    <a:rect l="l" t="t" r="r" b="b"/>
                    <a:pathLst>
                      <a:path w="2028507" h="567172">
                        <a:moveTo>
                          <a:pt x="2028507" y="0"/>
                        </a:moveTo>
                        <a:lnTo>
                          <a:pt x="1324850" y="567172"/>
                        </a:lnTo>
                        <a:lnTo>
                          <a:pt x="0" y="33840"/>
                        </a:lnTo>
                        <a:lnTo>
                          <a:pt x="2028507" y="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240"/>
                  <p:cNvSpPr/>
                  <p:nvPr/>
                </p:nvSpPr>
                <p:spPr>
                  <a:xfrm>
                    <a:off x="6730366" y="6834390"/>
                    <a:ext cx="1277188" cy="1271954"/>
                  </a:xfrm>
                  <a:custGeom>
                    <a:avLst/>
                    <a:gdLst>
                      <a:gd name="connsiteX0" fmla="*/ 1182282 w 1277188"/>
                      <a:gd name="connsiteY0" fmla="*/ 0 h 1258811"/>
                      <a:gd name="connsiteX1" fmla="*/ 1277188 w 1277188"/>
                      <a:gd name="connsiteY1" fmla="*/ 838700 h 1258811"/>
                      <a:gd name="connsiteX2" fmla="*/ 1270635 w 1277188"/>
                      <a:gd name="connsiteY2" fmla="*/ 844183 h 1258811"/>
                      <a:gd name="connsiteX3" fmla="*/ 0 w 1277188"/>
                      <a:gd name="connsiteY3" fmla="*/ 1258811 h 1258811"/>
                      <a:gd name="connsiteX4" fmla="*/ 1182282 w 1277188"/>
                      <a:gd name="connsiteY4" fmla="*/ 0 h 1258811"/>
                      <a:gd name="connsiteX0-1" fmla="*/ 1175710 w 1277188"/>
                      <a:gd name="connsiteY0-2" fmla="*/ 0 h 1271953"/>
                      <a:gd name="connsiteX1-3" fmla="*/ 1277188 w 1277188"/>
                      <a:gd name="connsiteY1-4" fmla="*/ 851842 h 1271953"/>
                      <a:gd name="connsiteX2-5" fmla="*/ 1270635 w 1277188"/>
                      <a:gd name="connsiteY2-6" fmla="*/ 857325 h 1271953"/>
                      <a:gd name="connsiteX3-7" fmla="*/ 0 w 1277188"/>
                      <a:gd name="connsiteY3-8" fmla="*/ 1271953 h 1271953"/>
                      <a:gd name="connsiteX4-9" fmla="*/ 1175710 w 1277188"/>
                      <a:gd name="connsiteY4-10" fmla="*/ 0 h 1271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188" h="1271953">
                        <a:moveTo>
                          <a:pt x="1175710" y="0"/>
                        </a:moveTo>
                        <a:lnTo>
                          <a:pt x="1277188" y="851842"/>
                        </a:lnTo>
                        <a:lnTo>
                          <a:pt x="1270635" y="857325"/>
                        </a:lnTo>
                        <a:lnTo>
                          <a:pt x="0" y="1271953"/>
                        </a:lnTo>
                        <a:lnTo>
                          <a:pt x="1175710" y="0"/>
                        </a:lnTo>
                        <a:close/>
                      </a:path>
                    </a:pathLst>
                  </a:cu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241"/>
                  <p:cNvSpPr/>
                  <p:nvPr/>
                </p:nvSpPr>
                <p:spPr>
                  <a:xfrm>
                    <a:off x="6270665" y="6844654"/>
                    <a:ext cx="1641982" cy="1262015"/>
                  </a:xfrm>
                  <a:custGeom>
                    <a:avLst/>
                    <a:gdLst>
                      <a:gd name="connsiteX0" fmla="*/ 1636206 w 1641982"/>
                      <a:gd name="connsiteY0" fmla="*/ 0 h 1262117"/>
                      <a:gd name="connsiteX1" fmla="*/ 1641656 w 1641982"/>
                      <a:gd name="connsiteY1" fmla="*/ 102 h 1262117"/>
                      <a:gd name="connsiteX2" fmla="*/ 1641982 w 1641982"/>
                      <a:gd name="connsiteY2" fmla="*/ 2982 h 1262117"/>
                      <a:gd name="connsiteX3" fmla="*/ 459700 w 1641982"/>
                      <a:gd name="connsiteY3" fmla="*/ 1261793 h 1262117"/>
                      <a:gd name="connsiteX4" fmla="*/ 458707 w 1641982"/>
                      <a:gd name="connsiteY4" fmla="*/ 1262117 h 1262117"/>
                      <a:gd name="connsiteX5" fmla="*/ 0 w 1641982"/>
                      <a:gd name="connsiteY5" fmla="*/ 551765 h 1262117"/>
                      <a:gd name="connsiteX6" fmla="*/ 14459 w 1641982"/>
                      <a:gd name="connsiteY6" fmla="*/ 543917 h 1262117"/>
                      <a:gd name="connsiteX7" fmla="*/ 1636206 w 1641982"/>
                      <a:gd name="connsiteY7" fmla="*/ 0 h 1262117"/>
                      <a:gd name="connsiteX0-1" fmla="*/ 1641182 w 1641982"/>
                      <a:gd name="connsiteY0-2" fmla="*/ 19803 h 1262014"/>
                      <a:gd name="connsiteX1-3" fmla="*/ 1641656 w 1641982"/>
                      <a:gd name="connsiteY1-4" fmla="*/ -1 h 1262014"/>
                      <a:gd name="connsiteX2-5" fmla="*/ 1641982 w 1641982"/>
                      <a:gd name="connsiteY2-6" fmla="*/ 2879 h 1262014"/>
                      <a:gd name="connsiteX3-7" fmla="*/ 459700 w 1641982"/>
                      <a:gd name="connsiteY3-8" fmla="*/ 1261690 h 1262014"/>
                      <a:gd name="connsiteX4-9" fmla="*/ 458707 w 1641982"/>
                      <a:gd name="connsiteY4-10" fmla="*/ 1262014 h 1262014"/>
                      <a:gd name="connsiteX5-11" fmla="*/ 0 w 1641982"/>
                      <a:gd name="connsiteY5-12" fmla="*/ 551662 h 1262014"/>
                      <a:gd name="connsiteX6-13" fmla="*/ 14459 w 1641982"/>
                      <a:gd name="connsiteY6-14" fmla="*/ 543814 h 1262014"/>
                      <a:gd name="connsiteX7-15" fmla="*/ 1641182 w 1641982"/>
                      <a:gd name="connsiteY7-16" fmla="*/ 19803 h 12620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41982" h="1262014">
                        <a:moveTo>
                          <a:pt x="1641182" y="19803"/>
                        </a:moveTo>
                        <a:lnTo>
                          <a:pt x="1641656" y="-1"/>
                        </a:lnTo>
                        <a:cubicBezTo>
                          <a:pt x="1641765" y="959"/>
                          <a:pt x="1641873" y="1919"/>
                          <a:pt x="1641982" y="2879"/>
                        </a:cubicBezTo>
                        <a:lnTo>
                          <a:pt x="459700" y="1261690"/>
                        </a:lnTo>
                        <a:lnTo>
                          <a:pt x="458707" y="1262014"/>
                        </a:lnTo>
                        <a:lnTo>
                          <a:pt x="0" y="551662"/>
                        </a:lnTo>
                        <a:lnTo>
                          <a:pt x="14459" y="543814"/>
                        </a:lnTo>
                        <a:lnTo>
                          <a:pt x="1641182" y="19803"/>
                        </a:lnTo>
                        <a:close/>
                      </a:path>
                    </a:pathLst>
                  </a:custGeom>
                  <a:solidFill>
                    <a:srgbClr val="FFFF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242"/>
                  <p:cNvSpPr/>
                  <p:nvPr/>
                </p:nvSpPr>
                <p:spPr>
                  <a:xfrm>
                    <a:off x="7899809" y="6835336"/>
                    <a:ext cx="1072163" cy="860452"/>
                  </a:xfrm>
                  <a:custGeom>
                    <a:avLst/>
                    <a:gdLst>
                      <a:gd name="connsiteX0" fmla="*/ 0 w 1077038"/>
                      <a:gd name="connsiteY0" fmla="*/ 0 h 841580"/>
                      <a:gd name="connsiteX1" fmla="*/ 1077038 w 1077038"/>
                      <a:gd name="connsiteY1" fmla="*/ 20069 h 841580"/>
                      <a:gd name="connsiteX2" fmla="*/ 95232 w 1077038"/>
                      <a:gd name="connsiteY2" fmla="*/ 841580 h 841580"/>
                      <a:gd name="connsiteX3" fmla="*/ 0 w 1077038"/>
                      <a:gd name="connsiteY3" fmla="*/ 0 h 841580"/>
                      <a:gd name="connsiteX0-1" fmla="*/ 0 w 1031840"/>
                      <a:gd name="connsiteY0-2" fmla="*/ 0 h 841580"/>
                      <a:gd name="connsiteX1-3" fmla="*/ 1031840 w 1031840"/>
                      <a:gd name="connsiteY1-4" fmla="*/ 37453 h 841580"/>
                      <a:gd name="connsiteX2-5" fmla="*/ 95232 w 1031840"/>
                      <a:gd name="connsiteY2-6" fmla="*/ 841580 h 841580"/>
                      <a:gd name="connsiteX3-7" fmla="*/ 0 w 1031840"/>
                      <a:gd name="connsiteY3-8" fmla="*/ 0 h 841580"/>
                      <a:gd name="connsiteX0-9" fmla="*/ 0 w 1052701"/>
                      <a:gd name="connsiteY0-10" fmla="*/ 0 h 841580"/>
                      <a:gd name="connsiteX1-11" fmla="*/ 1052701 w 1052701"/>
                      <a:gd name="connsiteY1-12" fmla="*/ 33976 h 841580"/>
                      <a:gd name="connsiteX2-13" fmla="*/ 95232 w 1052701"/>
                      <a:gd name="connsiteY2-14" fmla="*/ 841580 h 841580"/>
                      <a:gd name="connsiteX3-15" fmla="*/ 0 w 1052701"/>
                      <a:gd name="connsiteY3-16" fmla="*/ 0 h 841580"/>
                      <a:gd name="connsiteX0-17" fmla="*/ 0 w 1038212"/>
                      <a:gd name="connsiteY0-18" fmla="*/ 0 h 841580"/>
                      <a:gd name="connsiteX1-19" fmla="*/ 1038212 w 1038212"/>
                      <a:gd name="connsiteY1-20" fmla="*/ 39772 h 841580"/>
                      <a:gd name="connsiteX2-21" fmla="*/ 95232 w 1038212"/>
                      <a:gd name="connsiteY2-22" fmla="*/ 841580 h 841580"/>
                      <a:gd name="connsiteX3-23" fmla="*/ 0 w 1038212"/>
                      <a:gd name="connsiteY3-24" fmla="*/ 0 h 841580"/>
                      <a:gd name="connsiteX0-25" fmla="*/ 0 w 1055597"/>
                      <a:gd name="connsiteY0-26" fmla="*/ 0 h 841580"/>
                      <a:gd name="connsiteX1-27" fmla="*/ 1055597 w 1055597"/>
                      <a:gd name="connsiteY1-28" fmla="*/ 39772 h 841580"/>
                      <a:gd name="connsiteX2-29" fmla="*/ 95232 w 1055597"/>
                      <a:gd name="connsiteY2-30" fmla="*/ 841580 h 841580"/>
                      <a:gd name="connsiteX3-31" fmla="*/ 0 w 1055597"/>
                      <a:gd name="connsiteY3-32" fmla="*/ 0 h 841580"/>
                      <a:gd name="connsiteX0-33" fmla="*/ 0 w 1046904"/>
                      <a:gd name="connsiteY0-34" fmla="*/ 0 h 841580"/>
                      <a:gd name="connsiteX1-35" fmla="*/ 1046904 w 1046904"/>
                      <a:gd name="connsiteY1-36" fmla="*/ 39772 h 841580"/>
                      <a:gd name="connsiteX2-37" fmla="*/ 95232 w 1046904"/>
                      <a:gd name="connsiteY2-38" fmla="*/ 841580 h 841580"/>
                      <a:gd name="connsiteX3-39" fmla="*/ 0 w 1046904"/>
                      <a:gd name="connsiteY3-40" fmla="*/ 0 h 841580"/>
                      <a:gd name="connsiteX0-41" fmla="*/ 0 w 1060048"/>
                      <a:gd name="connsiteY0-42" fmla="*/ 0 h 841580"/>
                      <a:gd name="connsiteX1-43" fmla="*/ 1060048 w 1060048"/>
                      <a:gd name="connsiteY1-44" fmla="*/ 39772 h 841580"/>
                      <a:gd name="connsiteX2-45" fmla="*/ 108376 w 1060048"/>
                      <a:gd name="connsiteY2-46" fmla="*/ 841580 h 841580"/>
                      <a:gd name="connsiteX3-47" fmla="*/ 0 w 1060048"/>
                      <a:gd name="connsiteY3-48" fmla="*/ 0 h 841580"/>
                      <a:gd name="connsiteX0-49" fmla="*/ 0 w 1060048"/>
                      <a:gd name="connsiteY0-50" fmla="*/ 0 h 841580"/>
                      <a:gd name="connsiteX1-51" fmla="*/ 1060048 w 1060048"/>
                      <a:gd name="connsiteY1-52" fmla="*/ 39772 h 841580"/>
                      <a:gd name="connsiteX2-53" fmla="*/ 108376 w 1060048"/>
                      <a:gd name="connsiteY2-54" fmla="*/ 841580 h 841580"/>
                      <a:gd name="connsiteX3-55" fmla="*/ 0 w 1060048"/>
                      <a:gd name="connsiteY3-56" fmla="*/ 0 h 841580"/>
                      <a:gd name="connsiteX0-57" fmla="*/ 0 w 1060048"/>
                      <a:gd name="connsiteY0-58" fmla="*/ 0 h 848152"/>
                      <a:gd name="connsiteX1-59" fmla="*/ 1060048 w 1060048"/>
                      <a:gd name="connsiteY1-60" fmla="*/ 39772 h 848152"/>
                      <a:gd name="connsiteX2-61" fmla="*/ 95233 w 1060048"/>
                      <a:gd name="connsiteY2-62" fmla="*/ 848152 h 848152"/>
                      <a:gd name="connsiteX3-63" fmla="*/ 0 w 1060048"/>
                      <a:gd name="connsiteY3-64" fmla="*/ 0 h 848152"/>
                      <a:gd name="connsiteX0-65" fmla="*/ 0 w 1060048"/>
                      <a:gd name="connsiteY0-66" fmla="*/ 0 h 833224"/>
                      <a:gd name="connsiteX1-67" fmla="*/ 1060048 w 1060048"/>
                      <a:gd name="connsiteY1-68" fmla="*/ 24844 h 833224"/>
                      <a:gd name="connsiteX2-69" fmla="*/ 95233 w 1060048"/>
                      <a:gd name="connsiteY2-70" fmla="*/ 833224 h 833224"/>
                      <a:gd name="connsiteX3-71" fmla="*/ 0 w 1060048"/>
                      <a:gd name="connsiteY3-72" fmla="*/ 0 h 833224"/>
                      <a:gd name="connsiteX0-73" fmla="*/ 0 w 1065026"/>
                      <a:gd name="connsiteY0-74" fmla="*/ 0 h 848152"/>
                      <a:gd name="connsiteX1-75" fmla="*/ 1065026 w 1065026"/>
                      <a:gd name="connsiteY1-76" fmla="*/ 39772 h 848152"/>
                      <a:gd name="connsiteX2-77" fmla="*/ 100211 w 1065026"/>
                      <a:gd name="connsiteY2-78" fmla="*/ 848152 h 848152"/>
                      <a:gd name="connsiteX3-79" fmla="*/ 0 w 1065026"/>
                      <a:gd name="connsiteY3-80" fmla="*/ 0 h 848152"/>
                      <a:gd name="connsiteX0-81" fmla="*/ 0 w 1065026"/>
                      <a:gd name="connsiteY0-82" fmla="*/ 0 h 848152"/>
                      <a:gd name="connsiteX1-83" fmla="*/ 1065026 w 1065026"/>
                      <a:gd name="connsiteY1-84" fmla="*/ 39772 h 848152"/>
                      <a:gd name="connsiteX2-85" fmla="*/ 100211 w 1065026"/>
                      <a:gd name="connsiteY2-86" fmla="*/ 848152 h 848152"/>
                      <a:gd name="connsiteX3-87" fmla="*/ 0 w 1065026"/>
                      <a:gd name="connsiteY3-88" fmla="*/ 0 h 848152"/>
                      <a:gd name="connsiteX0-89" fmla="*/ 0 w 1074346"/>
                      <a:gd name="connsiteY0-90" fmla="*/ 0 h 857472"/>
                      <a:gd name="connsiteX1-91" fmla="*/ 1074346 w 1074346"/>
                      <a:gd name="connsiteY1-92" fmla="*/ 49092 h 857472"/>
                      <a:gd name="connsiteX2-93" fmla="*/ 109531 w 1074346"/>
                      <a:gd name="connsiteY2-94" fmla="*/ 857472 h 857472"/>
                      <a:gd name="connsiteX3-95" fmla="*/ 0 w 1074346"/>
                      <a:gd name="connsiteY3-96" fmla="*/ 0 h 857472"/>
                      <a:gd name="connsiteX0-97" fmla="*/ 0 w 1043090"/>
                      <a:gd name="connsiteY0-98" fmla="*/ 0 h 857472"/>
                      <a:gd name="connsiteX1-99" fmla="*/ 1043090 w 1043090"/>
                      <a:gd name="connsiteY1-100" fmla="*/ 49092 h 857472"/>
                      <a:gd name="connsiteX2-101" fmla="*/ 109531 w 1043090"/>
                      <a:gd name="connsiteY2-102" fmla="*/ 857472 h 857472"/>
                      <a:gd name="connsiteX3-103" fmla="*/ 0 w 1043090"/>
                      <a:gd name="connsiteY3-104" fmla="*/ 0 h 857472"/>
                      <a:gd name="connsiteX0-105" fmla="*/ 0 w 1061842"/>
                      <a:gd name="connsiteY0-106" fmla="*/ 0 h 857472"/>
                      <a:gd name="connsiteX1-107" fmla="*/ 1061842 w 1061842"/>
                      <a:gd name="connsiteY1-108" fmla="*/ 36590 h 857472"/>
                      <a:gd name="connsiteX2-109" fmla="*/ 109531 w 1061842"/>
                      <a:gd name="connsiteY2-110" fmla="*/ 857472 h 857472"/>
                      <a:gd name="connsiteX3-111" fmla="*/ 0 w 1061842"/>
                      <a:gd name="connsiteY3-112" fmla="*/ 0 h 857472"/>
                      <a:gd name="connsiteX0-113" fmla="*/ 0 w 1061842"/>
                      <a:gd name="connsiteY0-114" fmla="*/ 0 h 844970"/>
                      <a:gd name="connsiteX1-115" fmla="*/ 1061842 w 1061842"/>
                      <a:gd name="connsiteY1-116" fmla="*/ 36590 h 844970"/>
                      <a:gd name="connsiteX2-117" fmla="*/ 103280 w 1061842"/>
                      <a:gd name="connsiteY2-118" fmla="*/ 844970 h 844970"/>
                      <a:gd name="connsiteX3-119" fmla="*/ 0 w 1061842"/>
                      <a:gd name="connsiteY3-120" fmla="*/ 0 h 844970"/>
                      <a:gd name="connsiteX0-121" fmla="*/ 0 w 1061842"/>
                      <a:gd name="connsiteY0-122" fmla="*/ 0 h 860452"/>
                      <a:gd name="connsiteX1-123" fmla="*/ 1061842 w 1061842"/>
                      <a:gd name="connsiteY1-124" fmla="*/ 36590 h 860452"/>
                      <a:gd name="connsiteX2-125" fmla="*/ 103280 w 1061842"/>
                      <a:gd name="connsiteY2-126" fmla="*/ 860452 h 860452"/>
                      <a:gd name="connsiteX3-127" fmla="*/ 0 w 1061842"/>
                      <a:gd name="connsiteY3-128" fmla="*/ 0 h 860452"/>
                      <a:gd name="connsiteX0-129" fmla="*/ 0 w 1072162"/>
                      <a:gd name="connsiteY0-130" fmla="*/ 0 h 860452"/>
                      <a:gd name="connsiteX1-131" fmla="*/ 1072162 w 1072162"/>
                      <a:gd name="connsiteY1-132" fmla="*/ 41751 h 860452"/>
                      <a:gd name="connsiteX2-133" fmla="*/ 103280 w 1072162"/>
                      <a:gd name="connsiteY2-134" fmla="*/ 860452 h 860452"/>
                      <a:gd name="connsiteX3-135" fmla="*/ 0 w 1072162"/>
                      <a:gd name="connsiteY3-136" fmla="*/ 0 h 860452"/>
                    </a:gdLst>
                    <a:ahLst/>
                    <a:cxnLst>
                      <a:cxn ang="0">
                        <a:pos x="connsiteX0-1" y="connsiteY0-2"/>
                      </a:cxn>
                      <a:cxn ang="0">
                        <a:pos x="connsiteX1-3" y="connsiteY1-4"/>
                      </a:cxn>
                      <a:cxn ang="0">
                        <a:pos x="connsiteX2-5" y="connsiteY2-6"/>
                      </a:cxn>
                      <a:cxn ang="0">
                        <a:pos x="connsiteX3-7" y="connsiteY3-8"/>
                      </a:cxn>
                    </a:cxnLst>
                    <a:rect l="l" t="t" r="r" b="b"/>
                    <a:pathLst>
                      <a:path w="1072162" h="860452">
                        <a:moveTo>
                          <a:pt x="0" y="0"/>
                        </a:moveTo>
                        <a:lnTo>
                          <a:pt x="1072162" y="41751"/>
                        </a:lnTo>
                        <a:lnTo>
                          <a:pt x="103280" y="860452"/>
                        </a:lnTo>
                        <a:lnTo>
                          <a:pt x="0" y="0"/>
                        </a:lnTo>
                        <a:close/>
                      </a:path>
                    </a:pathLst>
                  </a:custGeom>
                  <a:solidFill>
                    <a:srgbClr val="FFFFFF">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任意多边形 243"/>
                  <p:cNvSpPr/>
                  <p:nvPr/>
                </p:nvSpPr>
                <p:spPr>
                  <a:xfrm>
                    <a:off x="8365514" y="5942596"/>
                    <a:ext cx="1117397" cy="945646"/>
                  </a:xfrm>
                  <a:custGeom>
                    <a:avLst/>
                    <a:gdLst>
                      <a:gd name="connsiteX0" fmla="*/ 0 w 1117635"/>
                      <a:gd name="connsiteY0" fmla="*/ 0 h 944662"/>
                      <a:gd name="connsiteX1" fmla="*/ 2513 w 1117635"/>
                      <a:gd name="connsiteY1" fmla="*/ 2 h 944662"/>
                      <a:gd name="connsiteX2" fmla="*/ 1117635 w 1117635"/>
                      <a:gd name="connsiteY2" fmla="*/ 49068 h 944662"/>
                      <a:gd name="connsiteX3" fmla="*/ 592185 w 1117635"/>
                      <a:gd name="connsiteY3" fmla="*/ 944662 h 944662"/>
                      <a:gd name="connsiteX4" fmla="*/ 581314 w 1117635"/>
                      <a:gd name="connsiteY4" fmla="*/ 944212 h 944662"/>
                      <a:gd name="connsiteX5" fmla="*/ 0 w 1117635"/>
                      <a:gd name="connsiteY5" fmla="*/ 0 h 944662"/>
                      <a:gd name="connsiteX0-1" fmla="*/ 0 w 1101272"/>
                      <a:gd name="connsiteY0-2" fmla="*/ 0 h 944662"/>
                      <a:gd name="connsiteX1-3" fmla="*/ 2513 w 1101272"/>
                      <a:gd name="connsiteY1-4" fmla="*/ 2 h 944662"/>
                      <a:gd name="connsiteX2-5" fmla="*/ 1101272 w 1101272"/>
                      <a:gd name="connsiteY2-6" fmla="*/ 65431 h 944662"/>
                      <a:gd name="connsiteX3-7" fmla="*/ 592185 w 1101272"/>
                      <a:gd name="connsiteY3-8" fmla="*/ 944662 h 944662"/>
                      <a:gd name="connsiteX4-9" fmla="*/ 581314 w 1101272"/>
                      <a:gd name="connsiteY4-10" fmla="*/ 944212 h 944662"/>
                      <a:gd name="connsiteX5-11" fmla="*/ 0 w 1101272"/>
                      <a:gd name="connsiteY5-12" fmla="*/ 0 h 944662"/>
                      <a:gd name="connsiteX0-13" fmla="*/ 0 w 1101272"/>
                      <a:gd name="connsiteY0-14" fmla="*/ 0 h 944212"/>
                      <a:gd name="connsiteX1-15" fmla="*/ 2513 w 1101272"/>
                      <a:gd name="connsiteY1-16" fmla="*/ 2 h 944212"/>
                      <a:gd name="connsiteX2-17" fmla="*/ 1101272 w 1101272"/>
                      <a:gd name="connsiteY2-18" fmla="*/ 65431 h 944212"/>
                      <a:gd name="connsiteX3-19" fmla="*/ 581314 w 1101272"/>
                      <a:gd name="connsiteY3-20" fmla="*/ 944212 h 944212"/>
                      <a:gd name="connsiteX4-21" fmla="*/ 0 w 1101272"/>
                      <a:gd name="connsiteY4-22" fmla="*/ 0 h 944212"/>
                      <a:gd name="connsiteX0-23" fmla="*/ 0 w 1101272"/>
                      <a:gd name="connsiteY0-24" fmla="*/ 0 h 949287"/>
                      <a:gd name="connsiteX1-25" fmla="*/ 2513 w 1101272"/>
                      <a:gd name="connsiteY1-26" fmla="*/ 2 h 949287"/>
                      <a:gd name="connsiteX2-27" fmla="*/ 1101272 w 1101272"/>
                      <a:gd name="connsiteY2-28" fmla="*/ 65431 h 949287"/>
                      <a:gd name="connsiteX3-29" fmla="*/ 576238 w 1101272"/>
                      <a:gd name="connsiteY3-30" fmla="*/ 949287 h 949287"/>
                      <a:gd name="connsiteX4-31" fmla="*/ 0 w 1101272"/>
                      <a:gd name="connsiteY4-32" fmla="*/ 0 h 949287"/>
                      <a:gd name="connsiteX0-33" fmla="*/ 0 w 1101272"/>
                      <a:gd name="connsiteY0-34" fmla="*/ 0 h 944212"/>
                      <a:gd name="connsiteX1-35" fmla="*/ 2513 w 1101272"/>
                      <a:gd name="connsiteY1-36" fmla="*/ 2 h 944212"/>
                      <a:gd name="connsiteX2-37" fmla="*/ 1101272 w 1101272"/>
                      <a:gd name="connsiteY2-38" fmla="*/ 65431 h 944212"/>
                      <a:gd name="connsiteX3-39" fmla="*/ 571163 w 1101272"/>
                      <a:gd name="connsiteY3-40" fmla="*/ 944212 h 944212"/>
                      <a:gd name="connsiteX4-41" fmla="*/ 0 w 1101272"/>
                      <a:gd name="connsiteY4-42" fmla="*/ 0 h 944212"/>
                      <a:gd name="connsiteX0-43" fmla="*/ 0 w 1110592"/>
                      <a:gd name="connsiteY0-44" fmla="*/ 9318 h 944210"/>
                      <a:gd name="connsiteX1-45" fmla="*/ 11833 w 1110592"/>
                      <a:gd name="connsiteY1-46" fmla="*/ 0 h 944210"/>
                      <a:gd name="connsiteX2-47" fmla="*/ 1110592 w 1110592"/>
                      <a:gd name="connsiteY2-48" fmla="*/ 65429 h 944210"/>
                      <a:gd name="connsiteX3-49" fmla="*/ 580483 w 1110592"/>
                      <a:gd name="connsiteY3-50" fmla="*/ 944210 h 944210"/>
                      <a:gd name="connsiteX4-51" fmla="*/ 0 w 1110592"/>
                      <a:gd name="connsiteY4-52" fmla="*/ 9318 h 944210"/>
                      <a:gd name="connsiteX0-53" fmla="*/ 568651 w 1098760"/>
                      <a:gd name="connsiteY0-54" fmla="*/ 944210 h 944210"/>
                      <a:gd name="connsiteX1-55" fmla="*/ 1 w 1098760"/>
                      <a:gd name="connsiteY1-56" fmla="*/ 0 h 944210"/>
                      <a:gd name="connsiteX2-57" fmla="*/ 1098760 w 1098760"/>
                      <a:gd name="connsiteY2-58" fmla="*/ 65429 h 944210"/>
                      <a:gd name="connsiteX3-59" fmla="*/ 568651 w 1098760"/>
                      <a:gd name="connsiteY3-60" fmla="*/ 944210 h 944210"/>
                      <a:gd name="connsiteX0-61" fmla="*/ 587289 w 1117398"/>
                      <a:gd name="connsiteY0-62" fmla="*/ 934892 h 934892"/>
                      <a:gd name="connsiteX1-63" fmla="*/ 0 w 1117398"/>
                      <a:gd name="connsiteY1-64" fmla="*/ 0 h 934892"/>
                      <a:gd name="connsiteX2-65" fmla="*/ 1117398 w 1117398"/>
                      <a:gd name="connsiteY2-66" fmla="*/ 56111 h 934892"/>
                      <a:gd name="connsiteX3-67" fmla="*/ 587289 w 1117398"/>
                      <a:gd name="connsiteY3-68" fmla="*/ 934892 h 934892"/>
                      <a:gd name="connsiteX0-69" fmla="*/ 587289 w 1125325"/>
                      <a:gd name="connsiteY0-70" fmla="*/ 934892 h 934892"/>
                      <a:gd name="connsiteX1-71" fmla="*/ 0 w 1125325"/>
                      <a:gd name="connsiteY1-72" fmla="*/ 0 h 934892"/>
                      <a:gd name="connsiteX2-73" fmla="*/ 1125325 w 1125325"/>
                      <a:gd name="connsiteY2-74" fmla="*/ 16479 h 934892"/>
                      <a:gd name="connsiteX3-75" fmla="*/ 587289 w 1125325"/>
                      <a:gd name="connsiteY3-76" fmla="*/ 934892 h 934892"/>
                      <a:gd name="connsiteX0-77" fmla="*/ 587289 w 1117398"/>
                      <a:gd name="connsiteY0-78" fmla="*/ 942192 h 942192"/>
                      <a:gd name="connsiteX1-79" fmla="*/ 0 w 1117398"/>
                      <a:gd name="connsiteY1-80" fmla="*/ 7300 h 942192"/>
                      <a:gd name="connsiteX2-81" fmla="*/ 1117398 w 1117398"/>
                      <a:gd name="connsiteY2-82" fmla="*/ 0 h 942192"/>
                      <a:gd name="connsiteX3-83" fmla="*/ 587289 w 1117398"/>
                      <a:gd name="connsiteY3-84" fmla="*/ 942192 h 942192"/>
                      <a:gd name="connsiteX0-85" fmla="*/ 598041 w 1117398"/>
                      <a:gd name="connsiteY0-86" fmla="*/ 952946 h 952946"/>
                      <a:gd name="connsiteX1-87" fmla="*/ 0 w 1117398"/>
                      <a:gd name="connsiteY1-88" fmla="*/ 7300 h 952946"/>
                      <a:gd name="connsiteX2-89" fmla="*/ 1117398 w 1117398"/>
                      <a:gd name="connsiteY2-90" fmla="*/ 0 h 952946"/>
                      <a:gd name="connsiteX3-91" fmla="*/ 598041 w 1117398"/>
                      <a:gd name="connsiteY3-92" fmla="*/ 952946 h 952946"/>
                      <a:gd name="connsiteX0-93" fmla="*/ 598041 w 1117398"/>
                      <a:gd name="connsiteY0-94" fmla="*/ 947570 h 947570"/>
                      <a:gd name="connsiteX1-95" fmla="*/ 0 w 1117398"/>
                      <a:gd name="connsiteY1-96" fmla="*/ 1924 h 947570"/>
                      <a:gd name="connsiteX2-97" fmla="*/ 1117398 w 1117398"/>
                      <a:gd name="connsiteY2-98" fmla="*/ 0 h 947570"/>
                      <a:gd name="connsiteX3-99" fmla="*/ 598041 w 1117398"/>
                      <a:gd name="connsiteY3-100" fmla="*/ 947570 h 947570"/>
                      <a:gd name="connsiteX0-101" fmla="*/ 598041 w 1117398"/>
                      <a:gd name="connsiteY0-102" fmla="*/ 945646 h 945646"/>
                      <a:gd name="connsiteX1-103" fmla="*/ 0 w 1117398"/>
                      <a:gd name="connsiteY1-104" fmla="*/ 0 h 945646"/>
                      <a:gd name="connsiteX2-105" fmla="*/ 1117398 w 1117398"/>
                      <a:gd name="connsiteY2-106" fmla="*/ 8830 h 945646"/>
                      <a:gd name="connsiteX3-107" fmla="*/ 598041 w 1117398"/>
                      <a:gd name="connsiteY3-108" fmla="*/ 945646 h 945646"/>
                    </a:gdLst>
                    <a:ahLst/>
                    <a:cxnLst>
                      <a:cxn ang="0">
                        <a:pos x="connsiteX0-1" y="connsiteY0-2"/>
                      </a:cxn>
                      <a:cxn ang="0">
                        <a:pos x="connsiteX1-3" y="connsiteY1-4"/>
                      </a:cxn>
                      <a:cxn ang="0">
                        <a:pos x="connsiteX2-5" y="connsiteY2-6"/>
                      </a:cxn>
                      <a:cxn ang="0">
                        <a:pos x="connsiteX3-7" y="connsiteY3-8"/>
                      </a:cxn>
                    </a:cxnLst>
                    <a:rect l="l" t="t" r="r" b="b"/>
                    <a:pathLst>
                      <a:path w="1117398" h="945646">
                        <a:moveTo>
                          <a:pt x="598041" y="945646"/>
                        </a:moveTo>
                        <a:lnTo>
                          <a:pt x="0" y="0"/>
                        </a:lnTo>
                        <a:lnTo>
                          <a:pt x="1117398" y="8830"/>
                        </a:lnTo>
                        <a:lnTo>
                          <a:pt x="598041" y="945646"/>
                        </a:ln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任意多边形 244"/>
                  <p:cNvSpPr/>
                  <p:nvPr/>
                </p:nvSpPr>
                <p:spPr>
                  <a:xfrm>
                    <a:off x="5226403" y="5905911"/>
                    <a:ext cx="1049074" cy="1498387"/>
                  </a:xfrm>
                  <a:custGeom>
                    <a:avLst/>
                    <a:gdLst>
                      <a:gd name="connsiteX0" fmla="*/ 699638 w 1033741"/>
                      <a:gd name="connsiteY0" fmla="*/ 0 h 1462862"/>
                      <a:gd name="connsiteX1" fmla="*/ 1033741 w 1033741"/>
                      <a:gd name="connsiteY1" fmla="*/ 1461650 h 1462862"/>
                      <a:gd name="connsiteX2" fmla="*/ 1030163 w 1033741"/>
                      <a:gd name="connsiteY2" fmla="*/ 1462862 h 1462862"/>
                      <a:gd name="connsiteX3" fmla="*/ 7659 w 1033741"/>
                      <a:gd name="connsiteY3" fmla="*/ 589828 h 1462862"/>
                      <a:gd name="connsiteX4" fmla="*/ 0 w 1033741"/>
                      <a:gd name="connsiteY4" fmla="*/ 556318 h 1462862"/>
                      <a:gd name="connsiteX5" fmla="*/ 699638 w 1033741"/>
                      <a:gd name="connsiteY5" fmla="*/ 0 h 1462862"/>
                      <a:gd name="connsiteX0-1" fmla="*/ 699638 w 1033741"/>
                      <a:gd name="connsiteY0-2" fmla="*/ 0 h 1462862"/>
                      <a:gd name="connsiteX1-3" fmla="*/ 1033741 w 1033741"/>
                      <a:gd name="connsiteY1-4" fmla="*/ 1461650 h 1462862"/>
                      <a:gd name="connsiteX2-5" fmla="*/ 1030163 w 1033741"/>
                      <a:gd name="connsiteY2-6" fmla="*/ 1462862 h 1462862"/>
                      <a:gd name="connsiteX3-7" fmla="*/ 0 w 1033741"/>
                      <a:gd name="connsiteY3-8" fmla="*/ 556318 h 1462862"/>
                      <a:gd name="connsiteX4-9" fmla="*/ 699638 w 1033741"/>
                      <a:gd name="connsiteY4-10" fmla="*/ 0 h 1462862"/>
                      <a:gd name="connsiteX0-11" fmla="*/ 704822 w 1038925"/>
                      <a:gd name="connsiteY0-12" fmla="*/ 0 h 1462862"/>
                      <a:gd name="connsiteX1-13" fmla="*/ 1038925 w 1038925"/>
                      <a:gd name="connsiteY1-14" fmla="*/ 1461650 h 1462862"/>
                      <a:gd name="connsiteX2-15" fmla="*/ 1035347 w 1038925"/>
                      <a:gd name="connsiteY2-16" fmla="*/ 1462862 h 1462862"/>
                      <a:gd name="connsiteX3-17" fmla="*/ 0 w 1038925"/>
                      <a:gd name="connsiteY3-18" fmla="*/ 561503 h 1462862"/>
                      <a:gd name="connsiteX4-19" fmla="*/ 704822 w 1038925"/>
                      <a:gd name="connsiteY4-20" fmla="*/ 0 h 1462862"/>
                      <a:gd name="connsiteX0-21" fmla="*/ 709898 w 1038925"/>
                      <a:gd name="connsiteY0-22" fmla="*/ 0 h 1473013"/>
                      <a:gd name="connsiteX1-23" fmla="*/ 1038925 w 1038925"/>
                      <a:gd name="connsiteY1-24" fmla="*/ 1471801 h 1473013"/>
                      <a:gd name="connsiteX2-25" fmla="*/ 1035347 w 1038925"/>
                      <a:gd name="connsiteY2-26" fmla="*/ 1473013 h 1473013"/>
                      <a:gd name="connsiteX3-27" fmla="*/ 0 w 1038925"/>
                      <a:gd name="connsiteY3-28" fmla="*/ 571654 h 1473013"/>
                      <a:gd name="connsiteX4-29" fmla="*/ 709898 w 1038925"/>
                      <a:gd name="connsiteY4-30" fmla="*/ 0 h 1473013"/>
                      <a:gd name="connsiteX0-31" fmla="*/ 720047 w 1049074"/>
                      <a:gd name="connsiteY0-32" fmla="*/ 0 h 1473013"/>
                      <a:gd name="connsiteX1-33" fmla="*/ 1049074 w 1049074"/>
                      <a:gd name="connsiteY1-34" fmla="*/ 1471801 h 1473013"/>
                      <a:gd name="connsiteX2-35" fmla="*/ 1045496 w 1049074"/>
                      <a:gd name="connsiteY2-36" fmla="*/ 1473013 h 1473013"/>
                      <a:gd name="connsiteX3-37" fmla="*/ 0 w 1049074"/>
                      <a:gd name="connsiteY3-38" fmla="*/ 571654 h 1473013"/>
                      <a:gd name="connsiteX4-39" fmla="*/ 720047 w 1049074"/>
                      <a:gd name="connsiteY4-40" fmla="*/ 0 h 1473013"/>
                      <a:gd name="connsiteX0-41" fmla="*/ 714973 w 1049074"/>
                      <a:gd name="connsiteY0-42" fmla="*/ 0 h 1498388"/>
                      <a:gd name="connsiteX1-43" fmla="*/ 1049074 w 1049074"/>
                      <a:gd name="connsiteY1-44" fmla="*/ 1497176 h 1498388"/>
                      <a:gd name="connsiteX2-45" fmla="*/ 1045496 w 1049074"/>
                      <a:gd name="connsiteY2-46" fmla="*/ 1498388 h 1498388"/>
                      <a:gd name="connsiteX3-47" fmla="*/ 0 w 1049074"/>
                      <a:gd name="connsiteY3-48" fmla="*/ 597029 h 1498388"/>
                      <a:gd name="connsiteX4-49" fmla="*/ 714973 w 1049074"/>
                      <a:gd name="connsiteY4-50" fmla="*/ 0 h 14983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074" h="1498388">
                        <a:moveTo>
                          <a:pt x="714973" y="0"/>
                        </a:moveTo>
                        <a:lnTo>
                          <a:pt x="1049074" y="1497176"/>
                        </a:lnTo>
                        <a:lnTo>
                          <a:pt x="1045496" y="1498388"/>
                        </a:lnTo>
                        <a:lnTo>
                          <a:pt x="0" y="597029"/>
                        </a:lnTo>
                        <a:lnTo>
                          <a:pt x="714973"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任意多边形 245"/>
                  <p:cNvSpPr/>
                  <p:nvPr/>
                </p:nvSpPr>
                <p:spPr>
                  <a:xfrm>
                    <a:off x="7901935" y="5924067"/>
                    <a:ext cx="1061745" cy="957720"/>
                  </a:xfrm>
                  <a:custGeom>
                    <a:avLst/>
                    <a:gdLst>
                      <a:gd name="connsiteX0" fmla="*/ 459645 w 1055336"/>
                      <a:gd name="connsiteY0" fmla="*/ 0 h 952645"/>
                      <a:gd name="connsiteX1" fmla="*/ 474709 w 1055336"/>
                      <a:gd name="connsiteY1" fmla="*/ 0 h 952645"/>
                      <a:gd name="connsiteX2" fmla="*/ 1055336 w 1055336"/>
                      <a:gd name="connsiteY2" fmla="*/ 952645 h 952645"/>
                      <a:gd name="connsiteX3" fmla="*/ 8817 w 1055336"/>
                      <a:gd name="connsiteY3" fmla="*/ 907447 h 952645"/>
                      <a:gd name="connsiteX4" fmla="*/ 7104 w 1055336"/>
                      <a:gd name="connsiteY4" fmla="*/ 908028 h 952645"/>
                      <a:gd name="connsiteX5" fmla="*/ 0 w 1055336"/>
                      <a:gd name="connsiteY5" fmla="*/ 904813 h 952645"/>
                      <a:gd name="connsiteX6" fmla="*/ 459645 w 1055336"/>
                      <a:gd name="connsiteY6" fmla="*/ 0 h 952645"/>
                      <a:gd name="connsiteX0-1" fmla="*/ 0 w 1055336"/>
                      <a:gd name="connsiteY0-2" fmla="*/ 904813 h 952645"/>
                      <a:gd name="connsiteX1-3" fmla="*/ 474709 w 1055336"/>
                      <a:gd name="connsiteY1-4" fmla="*/ 0 h 952645"/>
                      <a:gd name="connsiteX2-5" fmla="*/ 1055336 w 1055336"/>
                      <a:gd name="connsiteY2-6" fmla="*/ 952645 h 952645"/>
                      <a:gd name="connsiteX3-7" fmla="*/ 8817 w 1055336"/>
                      <a:gd name="connsiteY3-8" fmla="*/ 907447 h 952645"/>
                      <a:gd name="connsiteX4-9" fmla="*/ 7104 w 1055336"/>
                      <a:gd name="connsiteY4-10" fmla="*/ 908028 h 952645"/>
                      <a:gd name="connsiteX5-11" fmla="*/ 0 w 1055336"/>
                      <a:gd name="connsiteY5-12" fmla="*/ 904813 h 952645"/>
                      <a:gd name="connsiteX0-13" fmla="*/ 1 w 1048233"/>
                      <a:gd name="connsiteY0-14" fmla="*/ 908028 h 952645"/>
                      <a:gd name="connsiteX1-15" fmla="*/ 467606 w 1048233"/>
                      <a:gd name="connsiteY1-16" fmla="*/ 0 h 952645"/>
                      <a:gd name="connsiteX2-17" fmla="*/ 1048233 w 1048233"/>
                      <a:gd name="connsiteY2-18" fmla="*/ 952645 h 952645"/>
                      <a:gd name="connsiteX3-19" fmla="*/ 1714 w 1048233"/>
                      <a:gd name="connsiteY3-20" fmla="*/ 907447 h 952645"/>
                      <a:gd name="connsiteX4-21" fmla="*/ 1 w 1048233"/>
                      <a:gd name="connsiteY4-22" fmla="*/ 908028 h 952645"/>
                      <a:gd name="connsiteX0-23" fmla="*/ 0 w 1046519"/>
                      <a:gd name="connsiteY0-24" fmla="*/ 907447 h 952645"/>
                      <a:gd name="connsiteX1-25" fmla="*/ 465892 w 1046519"/>
                      <a:gd name="connsiteY1-26" fmla="*/ 0 h 952645"/>
                      <a:gd name="connsiteX2-27" fmla="*/ 1046519 w 1046519"/>
                      <a:gd name="connsiteY2-28" fmla="*/ 952645 h 952645"/>
                      <a:gd name="connsiteX3-29" fmla="*/ 0 w 1046519"/>
                      <a:gd name="connsiteY3-30" fmla="*/ 907447 h 952645"/>
                      <a:gd name="connsiteX0-31" fmla="*/ 0 w 1061745"/>
                      <a:gd name="connsiteY0-32" fmla="*/ 922671 h 952645"/>
                      <a:gd name="connsiteX1-33" fmla="*/ 481118 w 1061745"/>
                      <a:gd name="connsiteY1-34" fmla="*/ 0 h 952645"/>
                      <a:gd name="connsiteX2-35" fmla="*/ 1061745 w 1061745"/>
                      <a:gd name="connsiteY2-36" fmla="*/ 952645 h 952645"/>
                      <a:gd name="connsiteX3-37" fmla="*/ 0 w 1061745"/>
                      <a:gd name="connsiteY3-38" fmla="*/ 922671 h 952645"/>
                      <a:gd name="connsiteX0-39" fmla="*/ 0 w 1061745"/>
                      <a:gd name="connsiteY0-40" fmla="*/ 922671 h 957720"/>
                      <a:gd name="connsiteX1-41" fmla="*/ 481118 w 1061745"/>
                      <a:gd name="connsiteY1-42" fmla="*/ 0 h 957720"/>
                      <a:gd name="connsiteX2-43" fmla="*/ 1061745 w 1061745"/>
                      <a:gd name="connsiteY2-44" fmla="*/ 957720 h 957720"/>
                      <a:gd name="connsiteX3-45" fmla="*/ 0 w 1061745"/>
                      <a:gd name="connsiteY3-46" fmla="*/ 922671 h 957720"/>
                    </a:gdLst>
                    <a:ahLst/>
                    <a:cxnLst>
                      <a:cxn ang="0">
                        <a:pos x="connsiteX0-1" y="connsiteY0-2"/>
                      </a:cxn>
                      <a:cxn ang="0">
                        <a:pos x="connsiteX1-3" y="connsiteY1-4"/>
                      </a:cxn>
                      <a:cxn ang="0">
                        <a:pos x="connsiteX2-5" y="connsiteY2-6"/>
                      </a:cxn>
                      <a:cxn ang="0">
                        <a:pos x="connsiteX3-7" y="connsiteY3-8"/>
                      </a:cxn>
                    </a:cxnLst>
                    <a:rect l="l" t="t" r="r" b="b"/>
                    <a:pathLst>
                      <a:path w="1061745" h="957720">
                        <a:moveTo>
                          <a:pt x="0" y="922671"/>
                        </a:moveTo>
                        <a:lnTo>
                          <a:pt x="481118" y="0"/>
                        </a:lnTo>
                        <a:lnTo>
                          <a:pt x="1061745" y="957720"/>
                        </a:lnTo>
                        <a:lnTo>
                          <a:pt x="0" y="922671"/>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任意多边形 246"/>
                  <p:cNvSpPr/>
                  <p:nvPr/>
                </p:nvSpPr>
                <p:spPr>
                  <a:xfrm>
                    <a:off x="2810105" y="3961898"/>
                    <a:ext cx="1640335" cy="1203415"/>
                  </a:xfrm>
                  <a:custGeom>
                    <a:avLst/>
                    <a:gdLst>
                      <a:gd name="connsiteX0" fmla="*/ 1639013 w 1640335"/>
                      <a:gd name="connsiteY0" fmla="*/ 0 h 1203416"/>
                      <a:gd name="connsiteX1" fmla="*/ 1640335 w 1640335"/>
                      <a:gd name="connsiteY1" fmla="*/ 2830 h 1203416"/>
                      <a:gd name="connsiteX2" fmla="*/ 0 w 1640335"/>
                      <a:gd name="connsiteY2" fmla="*/ 1203416 h 1203416"/>
                      <a:gd name="connsiteX3" fmla="*/ 13960 w 1640335"/>
                      <a:gd name="connsiteY3" fmla="*/ 198274 h 1203416"/>
                      <a:gd name="connsiteX4" fmla="*/ 15445 w 1640335"/>
                      <a:gd name="connsiteY4" fmla="*/ 193301 h 1203416"/>
                      <a:gd name="connsiteX5" fmla="*/ 1639013 w 1640335"/>
                      <a:gd name="connsiteY5" fmla="*/ 0 h 1203416"/>
                      <a:gd name="connsiteX0-1" fmla="*/ 1639013 w 1640335"/>
                      <a:gd name="connsiteY0-2" fmla="*/ 0 h 1203416"/>
                      <a:gd name="connsiteX1-3" fmla="*/ 1640335 w 1640335"/>
                      <a:gd name="connsiteY1-4" fmla="*/ 2830 h 1203416"/>
                      <a:gd name="connsiteX2-5" fmla="*/ 0 w 1640335"/>
                      <a:gd name="connsiteY2-6" fmla="*/ 1203416 h 1203416"/>
                      <a:gd name="connsiteX3-7" fmla="*/ 13960 w 1640335"/>
                      <a:gd name="connsiteY3-8" fmla="*/ 198274 h 1203416"/>
                      <a:gd name="connsiteX4-9" fmla="*/ 1639013 w 1640335"/>
                      <a:gd name="connsiteY4-10" fmla="*/ 0 h 1203416"/>
                      <a:gd name="connsiteX0-11" fmla="*/ 1639013 w 1640335"/>
                      <a:gd name="connsiteY0-12" fmla="*/ 0 h 1203416"/>
                      <a:gd name="connsiteX1-13" fmla="*/ 1640335 w 1640335"/>
                      <a:gd name="connsiteY1-14" fmla="*/ 2830 h 1203416"/>
                      <a:gd name="connsiteX2-15" fmla="*/ 0 w 1640335"/>
                      <a:gd name="connsiteY2-16" fmla="*/ 1203416 h 1203416"/>
                      <a:gd name="connsiteX3-17" fmla="*/ 13959 w 1640335"/>
                      <a:gd name="connsiteY3-18" fmla="*/ 206966 h 1203416"/>
                      <a:gd name="connsiteX4-19" fmla="*/ 1639013 w 1640335"/>
                      <a:gd name="connsiteY4-20" fmla="*/ 0 h 1203416"/>
                      <a:gd name="connsiteX0-21" fmla="*/ 1639013 w 1640335"/>
                      <a:gd name="connsiteY0-22" fmla="*/ 0 h 1203416"/>
                      <a:gd name="connsiteX1-23" fmla="*/ 1640335 w 1640335"/>
                      <a:gd name="connsiteY1-24" fmla="*/ 2830 h 1203416"/>
                      <a:gd name="connsiteX2-25" fmla="*/ 0 w 1640335"/>
                      <a:gd name="connsiteY2-26" fmla="*/ 1203416 h 1203416"/>
                      <a:gd name="connsiteX3-27" fmla="*/ 13959 w 1640335"/>
                      <a:gd name="connsiteY3-28" fmla="*/ 206966 h 1203416"/>
                      <a:gd name="connsiteX4-29" fmla="*/ 1639013 w 1640335"/>
                      <a:gd name="connsiteY4-30" fmla="*/ 0 h 1203416"/>
                      <a:gd name="connsiteX0-31" fmla="*/ 1639013 w 1640335"/>
                      <a:gd name="connsiteY0-32" fmla="*/ 0 h 1203416"/>
                      <a:gd name="connsiteX1-33" fmla="*/ 1640335 w 1640335"/>
                      <a:gd name="connsiteY1-34" fmla="*/ 2830 h 1203416"/>
                      <a:gd name="connsiteX2-35" fmla="*/ 0 w 1640335"/>
                      <a:gd name="connsiteY2-36" fmla="*/ 1203416 h 1203416"/>
                      <a:gd name="connsiteX3-37" fmla="*/ 13960 w 1640335"/>
                      <a:gd name="connsiteY3-38" fmla="*/ 191742 h 1203416"/>
                      <a:gd name="connsiteX4-39" fmla="*/ 1639013 w 1640335"/>
                      <a:gd name="connsiteY4-40" fmla="*/ 0 h 12034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40335" h="1203416">
                        <a:moveTo>
                          <a:pt x="1639013" y="0"/>
                        </a:moveTo>
                        <a:lnTo>
                          <a:pt x="1640335" y="2830"/>
                        </a:lnTo>
                        <a:lnTo>
                          <a:pt x="0" y="1203416"/>
                        </a:lnTo>
                        <a:lnTo>
                          <a:pt x="13960" y="191742"/>
                        </a:lnTo>
                        <a:lnTo>
                          <a:pt x="1639013" y="0"/>
                        </a:lnTo>
                        <a:close/>
                      </a:path>
                    </a:pathLst>
                  </a:custGeom>
                  <a:solidFill>
                    <a:srgbClr val="33233E">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任意多边形 247"/>
                  <p:cNvSpPr/>
                  <p:nvPr/>
                </p:nvSpPr>
                <p:spPr>
                  <a:xfrm>
                    <a:off x="2822166" y="5167987"/>
                    <a:ext cx="1096872" cy="809144"/>
                  </a:xfrm>
                  <a:custGeom>
                    <a:avLst/>
                    <a:gdLst>
                      <a:gd name="connsiteX0" fmla="*/ 0 w 1071555"/>
                      <a:gd name="connsiteY0" fmla="*/ 0 h 791142"/>
                      <a:gd name="connsiteX1" fmla="*/ 1071555 w 1071555"/>
                      <a:gd name="connsiteY1" fmla="*/ 765780 h 791142"/>
                      <a:gd name="connsiteX2" fmla="*/ 1068624 w 1071555"/>
                      <a:gd name="connsiteY2" fmla="*/ 776177 h 791142"/>
                      <a:gd name="connsiteX3" fmla="*/ 228689 w 1071555"/>
                      <a:gd name="connsiteY3" fmla="*/ 791142 h 791142"/>
                      <a:gd name="connsiteX4" fmla="*/ 0 w 1071555"/>
                      <a:gd name="connsiteY4" fmla="*/ 0 h 791142"/>
                      <a:gd name="connsiteX0-1" fmla="*/ 0 w 1083145"/>
                      <a:gd name="connsiteY0-2" fmla="*/ 0 h 802732"/>
                      <a:gd name="connsiteX1-3" fmla="*/ 1083145 w 1083145"/>
                      <a:gd name="connsiteY1-4" fmla="*/ 777370 h 802732"/>
                      <a:gd name="connsiteX2-5" fmla="*/ 1080214 w 1083145"/>
                      <a:gd name="connsiteY2-6" fmla="*/ 787767 h 802732"/>
                      <a:gd name="connsiteX3-7" fmla="*/ 240279 w 1083145"/>
                      <a:gd name="connsiteY3-8" fmla="*/ 802732 h 802732"/>
                      <a:gd name="connsiteX4-9" fmla="*/ 0 w 1083145"/>
                      <a:gd name="connsiteY4-10" fmla="*/ 0 h 802732"/>
                      <a:gd name="connsiteX0-11" fmla="*/ 0 w 1083145"/>
                      <a:gd name="connsiteY0-12" fmla="*/ 0 h 802732"/>
                      <a:gd name="connsiteX1-13" fmla="*/ 1083145 w 1083145"/>
                      <a:gd name="connsiteY1-14" fmla="*/ 777370 h 802732"/>
                      <a:gd name="connsiteX2-15" fmla="*/ 240279 w 1083145"/>
                      <a:gd name="connsiteY2-16" fmla="*/ 802732 h 802732"/>
                      <a:gd name="connsiteX3-17" fmla="*/ 0 w 1083145"/>
                      <a:gd name="connsiteY3-18" fmla="*/ 0 h 802732"/>
                      <a:gd name="connsiteX0-19" fmla="*/ 0 w 1093294"/>
                      <a:gd name="connsiteY0-20" fmla="*/ 0 h 802732"/>
                      <a:gd name="connsiteX1-21" fmla="*/ 1093294 w 1093294"/>
                      <a:gd name="connsiteY1-22" fmla="*/ 787521 h 802732"/>
                      <a:gd name="connsiteX2-23" fmla="*/ 240279 w 1093294"/>
                      <a:gd name="connsiteY2-24" fmla="*/ 802732 h 802732"/>
                      <a:gd name="connsiteX3-25" fmla="*/ 0 w 1093294"/>
                      <a:gd name="connsiteY3-26" fmla="*/ 0 h 802732"/>
                      <a:gd name="connsiteX0-27" fmla="*/ 0 w 1103445"/>
                      <a:gd name="connsiteY0-28" fmla="*/ 0 h 802732"/>
                      <a:gd name="connsiteX1-29" fmla="*/ 1103445 w 1103445"/>
                      <a:gd name="connsiteY1-30" fmla="*/ 787522 h 802732"/>
                      <a:gd name="connsiteX2-31" fmla="*/ 240279 w 1103445"/>
                      <a:gd name="connsiteY2-32" fmla="*/ 802732 h 802732"/>
                      <a:gd name="connsiteX3-33" fmla="*/ 0 w 1103445"/>
                      <a:gd name="connsiteY3-34" fmla="*/ 0 h 802732"/>
                      <a:gd name="connsiteX0-35" fmla="*/ 0 w 1096873"/>
                      <a:gd name="connsiteY0-36" fmla="*/ 0 h 802732"/>
                      <a:gd name="connsiteX1-37" fmla="*/ 1096873 w 1096873"/>
                      <a:gd name="connsiteY1-38" fmla="*/ 781053 h 802732"/>
                      <a:gd name="connsiteX2-39" fmla="*/ 240279 w 1096873"/>
                      <a:gd name="connsiteY2-40" fmla="*/ 802732 h 802732"/>
                      <a:gd name="connsiteX3-41" fmla="*/ 0 w 1096873"/>
                      <a:gd name="connsiteY3-42" fmla="*/ 0 h 802732"/>
                      <a:gd name="connsiteX0-43" fmla="*/ 0 w 1096873"/>
                      <a:gd name="connsiteY0-44" fmla="*/ 0 h 781053"/>
                      <a:gd name="connsiteX1-45" fmla="*/ 1096873 w 1096873"/>
                      <a:gd name="connsiteY1-46" fmla="*/ 781053 h 781053"/>
                      <a:gd name="connsiteX2-47" fmla="*/ 248204 w 1096873"/>
                      <a:gd name="connsiteY2-48" fmla="*/ 763726 h 781053"/>
                      <a:gd name="connsiteX3-49" fmla="*/ 0 w 1096873"/>
                      <a:gd name="connsiteY3-50" fmla="*/ 0 h 781053"/>
                      <a:gd name="connsiteX0-51" fmla="*/ 0 w 1096873"/>
                      <a:gd name="connsiteY0-52" fmla="*/ 0 h 773252"/>
                      <a:gd name="connsiteX1-53" fmla="*/ 1096873 w 1096873"/>
                      <a:gd name="connsiteY1-54" fmla="*/ 773252 h 773252"/>
                      <a:gd name="connsiteX2-55" fmla="*/ 248204 w 1096873"/>
                      <a:gd name="connsiteY2-56" fmla="*/ 763726 h 773252"/>
                      <a:gd name="connsiteX3-57" fmla="*/ 0 w 1096873"/>
                      <a:gd name="connsiteY3-58" fmla="*/ 0 h 773252"/>
                      <a:gd name="connsiteX0-59" fmla="*/ 0 w 1096873"/>
                      <a:gd name="connsiteY0-60" fmla="*/ 0 h 786830"/>
                      <a:gd name="connsiteX1-61" fmla="*/ 1096873 w 1096873"/>
                      <a:gd name="connsiteY1-62" fmla="*/ 773252 h 786830"/>
                      <a:gd name="connsiteX2-63" fmla="*/ 248204 w 1096873"/>
                      <a:gd name="connsiteY2-64" fmla="*/ 786830 h 786830"/>
                      <a:gd name="connsiteX3-65" fmla="*/ 0 w 1096873"/>
                      <a:gd name="connsiteY3-66" fmla="*/ 0 h 786830"/>
                      <a:gd name="connsiteX0-67" fmla="*/ 0 w 1096873"/>
                      <a:gd name="connsiteY0-68" fmla="*/ 0 h 796357"/>
                      <a:gd name="connsiteX1-69" fmla="*/ 1096873 w 1096873"/>
                      <a:gd name="connsiteY1-70" fmla="*/ 796357 h 796357"/>
                      <a:gd name="connsiteX2-71" fmla="*/ 248204 w 1096873"/>
                      <a:gd name="connsiteY2-72" fmla="*/ 786830 h 796357"/>
                      <a:gd name="connsiteX3-73" fmla="*/ 0 w 1096873"/>
                      <a:gd name="connsiteY3-74" fmla="*/ 0 h 796357"/>
                      <a:gd name="connsiteX0-75" fmla="*/ 0 w 1096873"/>
                      <a:gd name="connsiteY0-76" fmla="*/ 0 h 796357"/>
                      <a:gd name="connsiteX1-77" fmla="*/ 1096873 w 1096873"/>
                      <a:gd name="connsiteY1-78" fmla="*/ 796357 h 796357"/>
                      <a:gd name="connsiteX2-79" fmla="*/ 201250 w 1096873"/>
                      <a:gd name="connsiteY2-80" fmla="*/ 775278 h 796357"/>
                      <a:gd name="connsiteX3-81" fmla="*/ 0 w 1096873"/>
                      <a:gd name="connsiteY3-82" fmla="*/ 0 h 796357"/>
                      <a:gd name="connsiteX0-83" fmla="*/ 0 w 1096873"/>
                      <a:gd name="connsiteY0-84" fmla="*/ 0 h 796357"/>
                      <a:gd name="connsiteX1-85" fmla="*/ 1096873 w 1096873"/>
                      <a:gd name="connsiteY1-86" fmla="*/ 796357 h 796357"/>
                      <a:gd name="connsiteX2-87" fmla="*/ 211571 w 1096873"/>
                      <a:gd name="connsiteY2-88" fmla="*/ 780355 h 796357"/>
                      <a:gd name="connsiteX3-89" fmla="*/ 0 w 1096873"/>
                      <a:gd name="connsiteY3-90" fmla="*/ 0 h 796357"/>
                      <a:gd name="connsiteX0-91" fmla="*/ 0 w 1096873"/>
                      <a:gd name="connsiteY0-92" fmla="*/ 0 h 796357"/>
                      <a:gd name="connsiteX1-93" fmla="*/ 1096873 w 1096873"/>
                      <a:gd name="connsiteY1-94" fmla="*/ 796357 h 796357"/>
                      <a:gd name="connsiteX2-95" fmla="*/ 216730 w 1096873"/>
                      <a:gd name="connsiteY2-96" fmla="*/ 775278 h 796357"/>
                      <a:gd name="connsiteX3-97" fmla="*/ 0 w 1096873"/>
                      <a:gd name="connsiteY3-98" fmla="*/ 0 h 796357"/>
                      <a:gd name="connsiteX0-99" fmla="*/ 0 w 1096873"/>
                      <a:gd name="connsiteY0-100" fmla="*/ 0 h 796357"/>
                      <a:gd name="connsiteX1-101" fmla="*/ 1096873 w 1096873"/>
                      <a:gd name="connsiteY1-102" fmla="*/ 796357 h 796357"/>
                      <a:gd name="connsiteX2-103" fmla="*/ 227050 w 1096873"/>
                      <a:gd name="connsiteY2-104" fmla="*/ 780355 h 796357"/>
                      <a:gd name="connsiteX3-105" fmla="*/ 0 w 1096873"/>
                      <a:gd name="connsiteY3-106" fmla="*/ 0 h 796357"/>
                    </a:gdLst>
                    <a:ahLst/>
                    <a:cxnLst>
                      <a:cxn ang="0">
                        <a:pos x="connsiteX0-1" y="connsiteY0-2"/>
                      </a:cxn>
                      <a:cxn ang="0">
                        <a:pos x="connsiteX1-3" y="connsiteY1-4"/>
                      </a:cxn>
                      <a:cxn ang="0">
                        <a:pos x="connsiteX2-5" y="connsiteY2-6"/>
                      </a:cxn>
                      <a:cxn ang="0">
                        <a:pos x="connsiteX3-7" y="connsiteY3-8"/>
                      </a:cxn>
                    </a:cxnLst>
                    <a:rect l="l" t="t" r="r" b="b"/>
                    <a:pathLst>
                      <a:path w="1096873" h="796357">
                        <a:moveTo>
                          <a:pt x="0" y="0"/>
                        </a:moveTo>
                        <a:lnTo>
                          <a:pt x="1096873" y="796357"/>
                        </a:lnTo>
                        <a:lnTo>
                          <a:pt x="227050" y="780355"/>
                        </a:lnTo>
                        <a:lnTo>
                          <a:pt x="0" y="0"/>
                        </a:lnTo>
                        <a:close/>
                      </a:path>
                    </a:pathLst>
                  </a:custGeom>
                  <a:solidFill>
                    <a:srgbClr val="57435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任意多边形 248"/>
                  <p:cNvSpPr/>
                  <p:nvPr/>
                </p:nvSpPr>
                <p:spPr>
                  <a:xfrm>
                    <a:off x="4450188" y="3246028"/>
                    <a:ext cx="1493764" cy="2677756"/>
                  </a:xfrm>
                  <a:custGeom>
                    <a:avLst/>
                    <a:gdLst>
                      <a:gd name="connsiteX0" fmla="*/ 859600 w 1505424"/>
                      <a:gd name="connsiteY0" fmla="*/ 0 h 2656298"/>
                      <a:gd name="connsiteX1" fmla="*/ 1505424 w 1505424"/>
                      <a:gd name="connsiteY1" fmla="*/ 2638032 h 2656298"/>
                      <a:gd name="connsiteX2" fmla="*/ 1499900 w 1505424"/>
                      <a:gd name="connsiteY2" fmla="*/ 2656298 h 2656298"/>
                      <a:gd name="connsiteX3" fmla="*/ 0 w 1505424"/>
                      <a:gd name="connsiteY3" fmla="*/ 686123 h 2656298"/>
                      <a:gd name="connsiteX4" fmla="*/ 859600 w 1505424"/>
                      <a:gd name="connsiteY4" fmla="*/ 0 h 2656298"/>
                      <a:gd name="connsiteX0-1" fmla="*/ 884388 w 1505424"/>
                      <a:gd name="connsiteY0-2" fmla="*/ 0 h 2675578"/>
                      <a:gd name="connsiteX1-3" fmla="*/ 1505424 w 1505424"/>
                      <a:gd name="connsiteY1-4" fmla="*/ 2657312 h 2675578"/>
                      <a:gd name="connsiteX2-5" fmla="*/ 1499900 w 1505424"/>
                      <a:gd name="connsiteY2-6" fmla="*/ 2675578 h 2675578"/>
                      <a:gd name="connsiteX3-7" fmla="*/ 0 w 1505424"/>
                      <a:gd name="connsiteY3-8" fmla="*/ 705403 h 2675578"/>
                      <a:gd name="connsiteX4-9" fmla="*/ 884388 w 1505424"/>
                      <a:gd name="connsiteY4-10" fmla="*/ 0 h 2675578"/>
                      <a:gd name="connsiteX0-11" fmla="*/ 884388 w 1499900"/>
                      <a:gd name="connsiteY0-12" fmla="*/ 0 h 2675578"/>
                      <a:gd name="connsiteX1-13" fmla="*/ 1499900 w 1499900"/>
                      <a:gd name="connsiteY1-14" fmla="*/ 2675578 h 2675578"/>
                      <a:gd name="connsiteX2-15" fmla="*/ 0 w 1499900"/>
                      <a:gd name="connsiteY2-16" fmla="*/ 705403 h 2675578"/>
                      <a:gd name="connsiteX3-17" fmla="*/ 884388 w 1499900"/>
                      <a:gd name="connsiteY3-18" fmla="*/ 0 h 2675578"/>
                      <a:gd name="connsiteX0-19" fmla="*/ 884388 w 1499900"/>
                      <a:gd name="connsiteY0-20" fmla="*/ 0 h 2675578"/>
                      <a:gd name="connsiteX1-21" fmla="*/ 1499900 w 1499900"/>
                      <a:gd name="connsiteY1-22" fmla="*/ 2675578 h 2675578"/>
                      <a:gd name="connsiteX2-23" fmla="*/ 0 w 1499900"/>
                      <a:gd name="connsiteY2-24" fmla="*/ 717677 h 2675578"/>
                      <a:gd name="connsiteX3-25" fmla="*/ 884388 w 1499900"/>
                      <a:gd name="connsiteY3-26" fmla="*/ 0 h 2675578"/>
                      <a:gd name="connsiteX0-27" fmla="*/ 878251 w 1493763"/>
                      <a:gd name="connsiteY0-28" fmla="*/ 0 h 2675578"/>
                      <a:gd name="connsiteX1-29" fmla="*/ 1493763 w 1493763"/>
                      <a:gd name="connsiteY1-30" fmla="*/ 2675578 h 2675578"/>
                      <a:gd name="connsiteX2-31" fmla="*/ 0 w 1493763"/>
                      <a:gd name="connsiteY2-32" fmla="*/ 717677 h 2675578"/>
                      <a:gd name="connsiteX3-33" fmla="*/ 878251 w 1493763"/>
                      <a:gd name="connsiteY3-34" fmla="*/ 0 h 2675578"/>
                      <a:gd name="connsiteX0-35" fmla="*/ 869559 w 1493763"/>
                      <a:gd name="connsiteY0-36" fmla="*/ 0 h 2672681"/>
                      <a:gd name="connsiteX1-37" fmla="*/ 1493763 w 1493763"/>
                      <a:gd name="connsiteY1-38" fmla="*/ 2672681 h 2672681"/>
                      <a:gd name="connsiteX2-39" fmla="*/ 0 w 1493763"/>
                      <a:gd name="connsiteY2-40" fmla="*/ 714780 h 2672681"/>
                      <a:gd name="connsiteX3-41" fmla="*/ 869559 w 1493763"/>
                      <a:gd name="connsiteY3-42" fmla="*/ 0 h 2672681"/>
                      <a:gd name="connsiteX0-43" fmla="*/ 884783 w 1493763"/>
                      <a:gd name="connsiteY0-44" fmla="*/ 0 h 2672681"/>
                      <a:gd name="connsiteX1-45" fmla="*/ 1493763 w 1493763"/>
                      <a:gd name="connsiteY1-46" fmla="*/ 2672681 h 2672681"/>
                      <a:gd name="connsiteX2-47" fmla="*/ 0 w 1493763"/>
                      <a:gd name="connsiteY2-48" fmla="*/ 714780 h 2672681"/>
                      <a:gd name="connsiteX3-49" fmla="*/ 884783 w 1493763"/>
                      <a:gd name="connsiteY3-50" fmla="*/ 0 h 2672681"/>
                      <a:gd name="connsiteX0-51" fmla="*/ 879710 w 1493763"/>
                      <a:gd name="connsiteY0-52" fmla="*/ 0 h 2677756"/>
                      <a:gd name="connsiteX1-53" fmla="*/ 1493763 w 1493763"/>
                      <a:gd name="connsiteY1-54" fmla="*/ 2677756 h 2677756"/>
                      <a:gd name="connsiteX2-55" fmla="*/ 0 w 1493763"/>
                      <a:gd name="connsiteY2-56" fmla="*/ 719855 h 2677756"/>
                      <a:gd name="connsiteX3-57" fmla="*/ 879710 w 1493763"/>
                      <a:gd name="connsiteY3-58" fmla="*/ 0 h 2677756"/>
                    </a:gdLst>
                    <a:ahLst/>
                    <a:cxnLst>
                      <a:cxn ang="0">
                        <a:pos x="connsiteX0-1" y="connsiteY0-2"/>
                      </a:cxn>
                      <a:cxn ang="0">
                        <a:pos x="connsiteX1-3" y="connsiteY1-4"/>
                      </a:cxn>
                      <a:cxn ang="0">
                        <a:pos x="connsiteX2-5" y="connsiteY2-6"/>
                      </a:cxn>
                      <a:cxn ang="0">
                        <a:pos x="connsiteX3-7" y="connsiteY3-8"/>
                      </a:cxn>
                    </a:cxnLst>
                    <a:rect l="l" t="t" r="r" b="b"/>
                    <a:pathLst>
                      <a:path w="1493763" h="2677756">
                        <a:moveTo>
                          <a:pt x="879710" y="0"/>
                        </a:moveTo>
                        <a:lnTo>
                          <a:pt x="1493763" y="2677756"/>
                        </a:lnTo>
                        <a:lnTo>
                          <a:pt x="0" y="719855"/>
                        </a:lnTo>
                        <a:lnTo>
                          <a:pt x="879710" y="0"/>
                        </a:lnTo>
                        <a:close/>
                      </a:path>
                    </a:pathLst>
                  </a:custGeom>
                  <a:solidFill>
                    <a:srgbClr val="8A879D">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任意多边形 249"/>
                  <p:cNvSpPr/>
                  <p:nvPr/>
                </p:nvSpPr>
                <p:spPr>
                  <a:xfrm>
                    <a:off x="5319349" y="3230175"/>
                    <a:ext cx="1418946" cy="2697331"/>
                  </a:xfrm>
                  <a:custGeom>
                    <a:avLst/>
                    <a:gdLst>
                      <a:gd name="connsiteX0" fmla="*/ 0 w 1462202"/>
                      <a:gd name="connsiteY0" fmla="*/ 0 h 2677146"/>
                      <a:gd name="connsiteX1" fmla="*/ 1462202 w 1462202"/>
                      <a:gd name="connsiteY1" fmla="*/ 9454 h 2677146"/>
                      <a:gd name="connsiteX2" fmla="*/ 655400 w 1462202"/>
                      <a:gd name="connsiteY2" fmla="*/ 2677146 h 2677146"/>
                      <a:gd name="connsiteX3" fmla="*/ 0 w 1462202"/>
                      <a:gd name="connsiteY3" fmla="*/ 0 h 2677146"/>
                      <a:gd name="connsiteX0-1" fmla="*/ 0 w 1434660"/>
                      <a:gd name="connsiteY0-2" fmla="*/ 0 h 2677146"/>
                      <a:gd name="connsiteX1-3" fmla="*/ 1434660 w 1434660"/>
                      <a:gd name="connsiteY1-4" fmla="*/ 1192 h 2677146"/>
                      <a:gd name="connsiteX2-5" fmla="*/ 655400 w 1434660"/>
                      <a:gd name="connsiteY2-6" fmla="*/ 2677146 h 2677146"/>
                      <a:gd name="connsiteX3-7" fmla="*/ 0 w 1434660"/>
                      <a:gd name="connsiteY3-8" fmla="*/ 0 h 2677146"/>
                      <a:gd name="connsiteX0-9" fmla="*/ 0 w 1420889"/>
                      <a:gd name="connsiteY0-10" fmla="*/ 0 h 2677146"/>
                      <a:gd name="connsiteX1-11" fmla="*/ 1420889 w 1420889"/>
                      <a:gd name="connsiteY1-12" fmla="*/ 1192 h 2677146"/>
                      <a:gd name="connsiteX2-13" fmla="*/ 641629 w 1420889"/>
                      <a:gd name="connsiteY2-14" fmla="*/ 2677146 h 2677146"/>
                      <a:gd name="connsiteX3-15" fmla="*/ 0 w 1420889"/>
                      <a:gd name="connsiteY3-16" fmla="*/ 0 h 2677146"/>
                      <a:gd name="connsiteX0-17" fmla="*/ 0 w 1420889"/>
                      <a:gd name="connsiteY0-18" fmla="*/ 0 h 2680049"/>
                      <a:gd name="connsiteX1-19" fmla="*/ 1420889 w 1420889"/>
                      <a:gd name="connsiteY1-20" fmla="*/ 1192 h 2680049"/>
                      <a:gd name="connsiteX2-21" fmla="*/ 618406 w 1420889"/>
                      <a:gd name="connsiteY2-22" fmla="*/ 2680049 h 2680049"/>
                      <a:gd name="connsiteX3-23" fmla="*/ 0 w 1420889"/>
                      <a:gd name="connsiteY3-24" fmla="*/ 0 h 2680049"/>
                      <a:gd name="connsiteX0-25" fmla="*/ 0 w 1410521"/>
                      <a:gd name="connsiteY0-26" fmla="*/ 0 h 2680049"/>
                      <a:gd name="connsiteX1-27" fmla="*/ 1410521 w 1410521"/>
                      <a:gd name="connsiteY1-28" fmla="*/ 8969 h 2680049"/>
                      <a:gd name="connsiteX2-29" fmla="*/ 618406 w 1410521"/>
                      <a:gd name="connsiteY2-30" fmla="*/ 2680049 h 2680049"/>
                      <a:gd name="connsiteX3-31" fmla="*/ 0 w 1410521"/>
                      <a:gd name="connsiteY3-32" fmla="*/ 0 h 2680049"/>
                      <a:gd name="connsiteX0-33" fmla="*/ 0 w 1410521"/>
                      <a:gd name="connsiteY0-34" fmla="*/ 0 h 2680049"/>
                      <a:gd name="connsiteX1-35" fmla="*/ 1410521 w 1410521"/>
                      <a:gd name="connsiteY1-36" fmla="*/ 3784 h 2680049"/>
                      <a:gd name="connsiteX2-37" fmla="*/ 618406 w 1410521"/>
                      <a:gd name="connsiteY2-38" fmla="*/ 2680049 h 2680049"/>
                      <a:gd name="connsiteX3-39" fmla="*/ 0 w 1410521"/>
                      <a:gd name="connsiteY3-40" fmla="*/ 0 h 2680049"/>
                      <a:gd name="connsiteX0-41" fmla="*/ 0 w 1414734"/>
                      <a:gd name="connsiteY0-42" fmla="*/ 0 h 2696901"/>
                      <a:gd name="connsiteX1-43" fmla="*/ 1414734 w 1414734"/>
                      <a:gd name="connsiteY1-44" fmla="*/ 20636 h 2696901"/>
                      <a:gd name="connsiteX2-45" fmla="*/ 622619 w 1414734"/>
                      <a:gd name="connsiteY2-46" fmla="*/ 2696901 h 2696901"/>
                      <a:gd name="connsiteX3-47" fmla="*/ 0 w 1414734"/>
                      <a:gd name="connsiteY3-48" fmla="*/ 0 h 2696901"/>
                      <a:gd name="connsiteX0-49" fmla="*/ 0 w 1418947"/>
                      <a:gd name="connsiteY0-50" fmla="*/ 429 h 2697330"/>
                      <a:gd name="connsiteX1-51" fmla="*/ 1418947 w 1418947"/>
                      <a:gd name="connsiteY1-52" fmla="*/ 0 h 2697330"/>
                      <a:gd name="connsiteX2-53" fmla="*/ 622619 w 1418947"/>
                      <a:gd name="connsiteY2-54" fmla="*/ 2697330 h 2697330"/>
                      <a:gd name="connsiteX3-55" fmla="*/ 0 w 1418947"/>
                      <a:gd name="connsiteY3-56" fmla="*/ 429 h 2697330"/>
                    </a:gdLst>
                    <a:ahLst/>
                    <a:cxnLst>
                      <a:cxn ang="0">
                        <a:pos x="connsiteX0-1" y="connsiteY0-2"/>
                      </a:cxn>
                      <a:cxn ang="0">
                        <a:pos x="connsiteX1-3" y="connsiteY1-4"/>
                      </a:cxn>
                      <a:cxn ang="0">
                        <a:pos x="connsiteX2-5" y="connsiteY2-6"/>
                      </a:cxn>
                      <a:cxn ang="0">
                        <a:pos x="connsiteX3-7" y="connsiteY3-8"/>
                      </a:cxn>
                    </a:cxnLst>
                    <a:rect l="l" t="t" r="r" b="b"/>
                    <a:pathLst>
                      <a:path w="1418947" h="2697330">
                        <a:moveTo>
                          <a:pt x="0" y="429"/>
                        </a:moveTo>
                        <a:lnTo>
                          <a:pt x="1418947" y="0"/>
                        </a:lnTo>
                        <a:lnTo>
                          <a:pt x="622619" y="2697330"/>
                        </a:lnTo>
                        <a:lnTo>
                          <a:pt x="0" y="429"/>
                        </a:lnTo>
                        <a:close/>
                      </a:path>
                    </a:pathLst>
                  </a:custGeom>
                  <a:solidFill>
                    <a:srgbClr val="8A879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任意多边形 250"/>
                  <p:cNvSpPr/>
                  <p:nvPr/>
                </p:nvSpPr>
                <p:spPr>
                  <a:xfrm>
                    <a:off x="6736857" y="3235713"/>
                    <a:ext cx="1284314" cy="1441439"/>
                  </a:xfrm>
                  <a:custGeom>
                    <a:avLst/>
                    <a:gdLst>
                      <a:gd name="connsiteX0" fmla="*/ 0 w 1262441"/>
                      <a:gd name="connsiteY0" fmla="*/ 0 h 1456584"/>
                      <a:gd name="connsiteX1" fmla="*/ 1262441 w 1262441"/>
                      <a:gd name="connsiteY1" fmla="*/ 0 h 1456584"/>
                      <a:gd name="connsiteX2" fmla="*/ 879199 w 1262441"/>
                      <a:gd name="connsiteY2" fmla="*/ 1452282 h 1456584"/>
                      <a:gd name="connsiteX3" fmla="*/ 873425 w 1262441"/>
                      <a:gd name="connsiteY3" fmla="*/ 1456584 h 1456584"/>
                      <a:gd name="connsiteX4" fmla="*/ 0 w 1262441"/>
                      <a:gd name="connsiteY4" fmla="*/ 0 h 1456584"/>
                      <a:gd name="connsiteX0-1" fmla="*/ 0 w 1281721"/>
                      <a:gd name="connsiteY0-2" fmla="*/ 0 h 1456584"/>
                      <a:gd name="connsiteX1-3" fmla="*/ 1281721 w 1281721"/>
                      <a:gd name="connsiteY1-4" fmla="*/ 0 h 1456584"/>
                      <a:gd name="connsiteX2-5" fmla="*/ 898479 w 1281721"/>
                      <a:gd name="connsiteY2-6" fmla="*/ 1452282 h 1456584"/>
                      <a:gd name="connsiteX3-7" fmla="*/ 892705 w 1281721"/>
                      <a:gd name="connsiteY3-8" fmla="*/ 1456584 h 1456584"/>
                      <a:gd name="connsiteX4-9" fmla="*/ 0 w 1281721"/>
                      <a:gd name="connsiteY4-10" fmla="*/ 0 h 1456584"/>
                      <a:gd name="connsiteX0-11" fmla="*/ 0 w 1284314"/>
                      <a:gd name="connsiteY0-12" fmla="*/ 2645 h 1456584"/>
                      <a:gd name="connsiteX1-13" fmla="*/ 1284314 w 1284314"/>
                      <a:gd name="connsiteY1-14" fmla="*/ 0 h 1456584"/>
                      <a:gd name="connsiteX2-15" fmla="*/ 901072 w 1284314"/>
                      <a:gd name="connsiteY2-16" fmla="*/ 1452282 h 1456584"/>
                      <a:gd name="connsiteX3-17" fmla="*/ 895298 w 1284314"/>
                      <a:gd name="connsiteY3-18" fmla="*/ 1456584 h 1456584"/>
                      <a:gd name="connsiteX4-19" fmla="*/ 0 w 1284314"/>
                      <a:gd name="connsiteY4-20" fmla="*/ 2645 h 1456584"/>
                      <a:gd name="connsiteX0-21" fmla="*/ 0 w 1284314"/>
                      <a:gd name="connsiteY0-22" fmla="*/ 0 h 1471138"/>
                      <a:gd name="connsiteX1-23" fmla="*/ 1284314 w 1284314"/>
                      <a:gd name="connsiteY1-24" fmla="*/ 14554 h 1471138"/>
                      <a:gd name="connsiteX2-25" fmla="*/ 901072 w 1284314"/>
                      <a:gd name="connsiteY2-26" fmla="*/ 1466836 h 1471138"/>
                      <a:gd name="connsiteX3-27" fmla="*/ 895298 w 1284314"/>
                      <a:gd name="connsiteY3-28" fmla="*/ 1471138 h 1471138"/>
                      <a:gd name="connsiteX4-29" fmla="*/ 0 w 1284314"/>
                      <a:gd name="connsiteY4-30" fmla="*/ 0 h 1471138"/>
                      <a:gd name="connsiteX0-31" fmla="*/ 0 w 1284314"/>
                      <a:gd name="connsiteY0-32" fmla="*/ 0 h 1471138"/>
                      <a:gd name="connsiteX1-33" fmla="*/ 1284314 w 1284314"/>
                      <a:gd name="connsiteY1-34" fmla="*/ 1656 h 1471138"/>
                      <a:gd name="connsiteX2-35" fmla="*/ 901072 w 1284314"/>
                      <a:gd name="connsiteY2-36" fmla="*/ 1466836 h 1471138"/>
                      <a:gd name="connsiteX3-37" fmla="*/ 895298 w 1284314"/>
                      <a:gd name="connsiteY3-38" fmla="*/ 1471138 h 1471138"/>
                      <a:gd name="connsiteX4-39" fmla="*/ 0 w 1284314"/>
                      <a:gd name="connsiteY4-40" fmla="*/ 0 h 14711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84314" h="1471138">
                        <a:moveTo>
                          <a:pt x="0" y="0"/>
                        </a:moveTo>
                        <a:lnTo>
                          <a:pt x="1284314" y="1656"/>
                        </a:lnTo>
                        <a:lnTo>
                          <a:pt x="901072" y="1466836"/>
                        </a:lnTo>
                        <a:lnTo>
                          <a:pt x="895298" y="1471138"/>
                        </a:lnTo>
                        <a:lnTo>
                          <a:pt x="0" y="0"/>
                        </a:lnTo>
                        <a:close/>
                      </a:path>
                    </a:pathLst>
                  </a:custGeom>
                  <a:solidFill>
                    <a:srgbClr val="20304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任意多边形 251"/>
                  <p:cNvSpPr/>
                  <p:nvPr/>
                </p:nvSpPr>
                <p:spPr>
                  <a:xfrm>
                    <a:off x="8022132" y="3241277"/>
                    <a:ext cx="1672506" cy="845516"/>
                  </a:xfrm>
                  <a:custGeom>
                    <a:avLst/>
                    <a:gdLst>
                      <a:gd name="connsiteX0" fmla="*/ 0 w 1672507"/>
                      <a:gd name="connsiteY0" fmla="*/ 0 h 845322"/>
                      <a:gd name="connsiteX1" fmla="*/ 1470687 w 1672507"/>
                      <a:gd name="connsiteY1" fmla="*/ 2399 h 845322"/>
                      <a:gd name="connsiteX2" fmla="*/ 1671881 w 1672507"/>
                      <a:gd name="connsiteY2" fmla="*/ 825719 h 845322"/>
                      <a:gd name="connsiteX3" fmla="*/ 1672507 w 1672507"/>
                      <a:gd name="connsiteY3" fmla="*/ 845322 h 845322"/>
                      <a:gd name="connsiteX4" fmla="*/ 0 w 1672507"/>
                      <a:gd name="connsiteY4" fmla="*/ 0 h 845322"/>
                      <a:gd name="connsiteX0-1" fmla="*/ 0 w 1672507"/>
                      <a:gd name="connsiteY0-2" fmla="*/ 0 h 845322"/>
                      <a:gd name="connsiteX1-3" fmla="*/ 1470687 w 1672507"/>
                      <a:gd name="connsiteY1-4" fmla="*/ 2399 h 845322"/>
                      <a:gd name="connsiteX2-5" fmla="*/ 1672507 w 1672507"/>
                      <a:gd name="connsiteY2-6" fmla="*/ 845322 h 845322"/>
                      <a:gd name="connsiteX3-7" fmla="*/ 0 w 1672507"/>
                      <a:gd name="connsiteY3-8" fmla="*/ 0 h 845322"/>
                      <a:gd name="connsiteX0-9" fmla="*/ 0 w 1672507"/>
                      <a:gd name="connsiteY0-10" fmla="*/ 5377 h 850699"/>
                      <a:gd name="connsiteX1-11" fmla="*/ 1462910 w 1672507"/>
                      <a:gd name="connsiteY1-12" fmla="*/ 0 h 850699"/>
                      <a:gd name="connsiteX2-13" fmla="*/ 1672507 w 1672507"/>
                      <a:gd name="connsiteY2-14" fmla="*/ 850699 h 850699"/>
                      <a:gd name="connsiteX3-15" fmla="*/ 0 w 1672507"/>
                      <a:gd name="connsiteY3-16" fmla="*/ 5377 h 850699"/>
                      <a:gd name="connsiteX0-17" fmla="*/ 0 w 1672507"/>
                      <a:gd name="connsiteY0-18" fmla="*/ 192 h 845514"/>
                      <a:gd name="connsiteX1-19" fmla="*/ 1468095 w 1672507"/>
                      <a:gd name="connsiteY1-20" fmla="*/ 0 h 845514"/>
                      <a:gd name="connsiteX2-21" fmla="*/ 1672507 w 1672507"/>
                      <a:gd name="connsiteY2-22" fmla="*/ 845514 h 845514"/>
                      <a:gd name="connsiteX3-23" fmla="*/ 0 w 1672507"/>
                      <a:gd name="connsiteY3-24" fmla="*/ 192 h 845514"/>
                      <a:gd name="connsiteX0-25" fmla="*/ 0 w 1659546"/>
                      <a:gd name="connsiteY0-26" fmla="*/ 5377 h 845514"/>
                      <a:gd name="connsiteX1-27" fmla="*/ 1455134 w 1659546"/>
                      <a:gd name="connsiteY1-28" fmla="*/ 0 h 845514"/>
                      <a:gd name="connsiteX2-29" fmla="*/ 1659546 w 1659546"/>
                      <a:gd name="connsiteY2-30" fmla="*/ 845514 h 845514"/>
                      <a:gd name="connsiteX3-31" fmla="*/ 0 w 1659546"/>
                      <a:gd name="connsiteY3-32" fmla="*/ 5377 h 845514"/>
                      <a:gd name="connsiteX0-33" fmla="*/ 0 w 1664730"/>
                      <a:gd name="connsiteY0-34" fmla="*/ 5377 h 845514"/>
                      <a:gd name="connsiteX1-35" fmla="*/ 1460318 w 1664730"/>
                      <a:gd name="connsiteY1-36" fmla="*/ 0 h 845514"/>
                      <a:gd name="connsiteX2-37" fmla="*/ 1664730 w 1664730"/>
                      <a:gd name="connsiteY2-38" fmla="*/ 845514 h 845514"/>
                      <a:gd name="connsiteX3-39" fmla="*/ 0 w 1664730"/>
                      <a:gd name="connsiteY3-40" fmla="*/ 5377 h 845514"/>
                      <a:gd name="connsiteX0-41" fmla="*/ 0 w 1662138"/>
                      <a:gd name="connsiteY0-42" fmla="*/ 18338 h 845514"/>
                      <a:gd name="connsiteX1-43" fmla="*/ 1457726 w 1662138"/>
                      <a:gd name="connsiteY1-44" fmla="*/ 0 h 845514"/>
                      <a:gd name="connsiteX2-45" fmla="*/ 1662138 w 1662138"/>
                      <a:gd name="connsiteY2-46" fmla="*/ 845514 h 845514"/>
                      <a:gd name="connsiteX3-47" fmla="*/ 0 w 1662138"/>
                      <a:gd name="connsiteY3-48" fmla="*/ 18338 h 845514"/>
                      <a:gd name="connsiteX0-49" fmla="*/ 0 w 1672506"/>
                      <a:gd name="connsiteY0-50" fmla="*/ 10561 h 845514"/>
                      <a:gd name="connsiteX1-51" fmla="*/ 1468094 w 1672506"/>
                      <a:gd name="connsiteY1-52" fmla="*/ 0 h 845514"/>
                      <a:gd name="connsiteX2-53" fmla="*/ 1672506 w 1672506"/>
                      <a:gd name="connsiteY2-54" fmla="*/ 845514 h 845514"/>
                      <a:gd name="connsiteX3-55" fmla="*/ 0 w 1672506"/>
                      <a:gd name="connsiteY3-56" fmla="*/ 10561 h 845514"/>
                    </a:gdLst>
                    <a:ahLst/>
                    <a:cxnLst>
                      <a:cxn ang="0">
                        <a:pos x="connsiteX0-1" y="connsiteY0-2"/>
                      </a:cxn>
                      <a:cxn ang="0">
                        <a:pos x="connsiteX1-3" y="connsiteY1-4"/>
                      </a:cxn>
                      <a:cxn ang="0">
                        <a:pos x="connsiteX2-5" y="connsiteY2-6"/>
                      </a:cxn>
                      <a:cxn ang="0">
                        <a:pos x="connsiteX3-7" y="connsiteY3-8"/>
                      </a:cxn>
                    </a:cxnLst>
                    <a:rect l="l" t="t" r="r" b="b"/>
                    <a:pathLst>
                      <a:path w="1672506" h="845514">
                        <a:moveTo>
                          <a:pt x="0" y="10561"/>
                        </a:moveTo>
                        <a:lnTo>
                          <a:pt x="1468094" y="0"/>
                        </a:lnTo>
                        <a:lnTo>
                          <a:pt x="1672506" y="845514"/>
                        </a:lnTo>
                        <a:lnTo>
                          <a:pt x="0" y="10561"/>
                        </a:lnTo>
                        <a:close/>
                      </a:path>
                    </a:pathLst>
                  </a:custGeom>
                  <a:solidFill>
                    <a:srgbClr val="1C354B">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任意多边形 259"/>
                  <p:cNvSpPr/>
                  <p:nvPr/>
                </p:nvSpPr>
                <p:spPr>
                  <a:xfrm>
                    <a:off x="7634217" y="3253047"/>
                    <a:ext cx="2059292" cy="1446330"/>
                  </a:xfrm>
                  <a:custGeom>
                    <a:avLst/>
                    <a:gdLst>
                      <a:gd name="connsiteX0" fmla="*/ 379253 w 2059292"/>
                      <a:gd name="connsiteY0" fmla="*/ 0 h 1446331"/>
                      <a:gd name="connsiteX1" fmla="*/ 386543 w 2059292"/>
                      <a:gd name="connsiteY1" fmla="*/ 12 h 1446331"/>
                      <a:gd name="connsiteX2" fmla="*/ 2059050 w 2059292"/>
                      <a:gd name="connsiteY2" fmla="*/ 845334 h 1446331"/>
                      <a:gd name="connsiteX3" fmla="*/ 2059292 w 2059292"/>
                      <a:gd name="connsiteY3" fmla="*/ 852902 h 1446331"/>
                      <a:gd name="connsiteX4" fmla="*/ 2677 w 2059292"/>
                      <a:gd name="connsiteY4" fmla="*/ 1446331 h 1446331"/>
                      <a:gd name="connsiteX5" fmla="*/ 0 w 2059292"/>
                      <a:gd name="connsiteY5" fmla="*/ 1441841 h 1446331"/>
                      <a:gd name="connsiteX6" fmla="*/ 379253 w 2059292"/>
                      <a:gd name="connsiteY6" fmla="*/ 0 h 1446331"/>
                      <a:gd name="connsiteX0-1" fmla="*/ 379253 w 2059292"/>
                      <a:gd name="connsiteY0-2" fmla="*/ 0 h 1446331"/>
                      <a:gd name="connsiteX1-3" fmla="*/ 2059050 w 2059292"/>
                      <a:gd name="connsiteY1-4" fmla="*/ 845334 h 1446331"/>
                      <a:gd name="connsiteX2-5" fmla="*/ 2059292 w 2059292"/>
                      <a:gd name="connsiteY2-6" fmla="*/ 852902 h 1446331"/>
                      <a:gd name="connsiteX3-7" fmla="*/ 2677 w 2059292"/>
                      <a:gd name="connsiteY3-8" fmla="*/ 1446331 h 1446331"/>
                      <a:gd name="connsiteX4-9" fmla="*/ 0 w 2059292"/>
                      <a:gd name="connsiteY4-10" fmla="*/ 1441841 h 1446331"/>
                      <a:gd name="connsiteX5-11" fmla="*/ 379253 w 2059292"/>
                      <a:gd name="connsiteY5-12" fmla="*/ 0 h 14463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59292" h="1446331">
                        <a:moveTo>
                          <a:pt x="379253" y="0"/>
                        </a:moveTo>
                        <a:lnTo>
                          <a:pt x="2059050" y="845334"/>
                        </a:lnTo>
                        <a:cubicBezTo>
                          <a:pt x="2059131" y="847857"/>
                          <a:pt x="2059211" y="850379"/>
                          <a:pt x="2059292" y="852902"/>
                        </a:cubicBezTo>
                        <a:lnTo>
                          <a:pt x="2677" y="1446331"/>
                        </a:lnTo>
                        <a:lnTo>
                          <a:pt x="0" y="1441841"/>
                        </a:lnTo>
                        <a:lnTo>
                          <a:pt x="379253" y="0"/>
                        </a:lnTo>
                        <a:close/>
                      </a:path>
                    </a:pathLst>
                  </a:custGeom>
                  <a:solidFill>
                    <a:srgbClr val="859EBD">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任意多边形 260"/>
                  <p:cNvSpPr/>
                  <p:nvPr/>
                </p:nvSpPr>
                <p:spPr>
                  <a:xfrm>
                    <a:off x="7636893" y="4698411"/>
                    <a:ext cx="2088998" cy="1242060"/>
                  </a:xfrm>
                  <a:custGeom>
                    <a:avLst/>
                    <a:gdLst>
                      <a:gd name="connsiteX0" fmla="*/ 3352 w 2088998"/>
                      <a:gd name="connsiteY0" fmla="*/ 0 h 1236876"/>
                      <a:gd name="connsiteX1" fmla="*/ 2088943 w 2088998"/>
                      <a:gd name="connsiteY1" fmla="*/ 420516 h 1236876"/>
                      <a:gd name="connsiteX2" fmla="*/ 2088998 w 2088998"/>
                      <a:gd name="connsiteY2" fmla="*/ 422229 h 1236876"/>
                      <a:gd name="connsiteX3" fmla="*/ 736794 w 2088998"/>
                      <a:gd name="connsiteY3" fmla="*/ 1236876 h 1236876"/>
                      <a:gd name="connsiteX4" fmla="*/ 0 w 2088998"/>
                      <a:gd name="connsiteY4" fmla="*/ 967 h 1236876"/>
                      <a:gd name="connsiteX5" fmla="*/ 3352 w 2088998"/>
                      <a:gd name="connsiteY5" fmla="*/ 0 h 1236876"/>
                      <a:gd name="connsiteX0-1" fmla="*/ 3352 w 2088998"/>
                      <a:gd name="connsiteY0-2" fmla="*/ 0 h 1242060"/>
                      <a:gd name="connsiteX1-3" fmla="*/ 2088943 w 2088998"/>
                      <a:gd name="connsiteY1-4" fmla="*/ 420516 h 1242060"/>
                      <a:gd name="connsiteX2-5" fmla="*/ 2088998 w 2088998"/>
                      <a:gd name="connsiteY2-6" fmla="*/ 422229 h 1242060"/>
                      <a:gd name="connsiteX3-7" fmla="*/ 765308 w 2088998"/>
                      <a:gd name="connsiteY3-8" fmla="*/ 1242060 h 1242060"/>
                      <a:gd name="connsiteX4-9" fmla="*/ 0 w 2088998"/>
                      <a:gd name="connsiteY4-10" fmla="*/ 967 h 1242060"/>
                      <a:gd name="connsiteX5-11" fmla="*/ 3352 w 2088998"/>
                      <a:gd name="connsiteY5-12" fmla="*/ 0 h 12420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88998" h="1242060">
                        <a:moveTo>
                          <a:pt x="3352" y="0"/>
                        </a:moveTo>
                        <a:lnTo>
                          <a:pt x="2088943" y="420516"/>
                        </a:lnTo>
                        <a:cubicBezTo>
                          <a:pt x="2088961" y="421087"/>
                          <a:pt x="2088980" y="421658"/>
                          <a:pt x="2088998" y="422229"/>
                        </a:cubicBezTo>
                        <a:lnTo>
                          <a:pt x="765308" y="1242060"/>
                        </a:lnTo>
                        <a:lnTo>
                          <a:pt x="0" y="967"/>
                        </a:lnTo>
                        <a:lnTo>
                          <a:pt x="3352" y="0"/>
                        </a:lnTo>
                        <a:close/>
                      </a:path>
                    </a:pathLst>
                  </a:custGeom>
                  <a:solidFill>
                    <a:srgbClr val="656E81">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任意多边形 261"/>
                  <p:cNvSpPr/>
                  <p:nvPr/>
                </p:nvSpPr>
                <p:spPr>
                  <a:xfrm>
                    <a:off x="7621715" y="4105950"/>
                    <a:ext cx="2104121" cy="1012979"/>
                  </a:xfrm>
                  <a:custGeom>
                    <a:avLst/>
                    <a:gdLst>
                      <a:gd name="connsiteX0" fmla="*/ 2053263 w 2085591"/>
                      <a:gd name="connsiteY0" fmla="*/ 0 h 1012978"/>
                      <a:gd name="connsiteX1" fmla="*/ 2085591 w 2085591"/>
                      <a:gd name="connsiteY1" fmla="*/ 1012978 h 1012978"/>
                      <a:gd name="connsiteX2" fmla="*/ 0 w 2085591"/>
                      <a:gd name="connsiteY2" fmla="*/ 592462 h 1012978"/>
                      <a:gd name="connsiteX3" fmla="*/ 2053263 w 2085591"/>
                      <a:gd name="connsiteY3" fmla="*/ 0 h 1012978"/>
                      <a:gd name="connsiteX0-1" fmla="*/ 2061040 w 2093368"/>
                      <a:gd name="connsiteY0-2" fmla="*/ 0 h 1012978"/>
                      <a:gd name="connsiteX1-3" fmla="*/ 2093368 w 2093368"/>
                      <a:gd name="connsiteY1-4" fmla="*/ 1012978 h 1012978"/>
                      <a:gd name="connsiteX2-5" fmla="*/ 0 w 2093368"/>
                      <a:gd name="connsiteY2-6" fmla="*/ 582094 h 1012978"/>
                      <a:gd name="connsiteX3-7" fmla="*/ 2061040 w 2093368"/>
                      <a:gd name="connsiteY3-8" fmla="*/ 0 h 1012978"/>
                      <a:gd name="connsiteX0-9" fmla="*/ 2071793 w 2104121"/>
                      <a:gd name="connsiteY0-10" fmla="*/ 0 h 1012978"/>
                      <a:gd name="connsiteX1-11" fmla="*/ 2104121 w 2104121"/>
                      <a:gd name="connsiteY1-12" fmla="*/ 1012978 h 1012978"/>
                      <a:gd name="connsiteX2-13" fmla="*/ 0 w 2104121"/>
                      <a:gd name="connsiteY2-14" fmla="*/ 587471 h 1012978"/>
                      <a:gd name="connsiteX3-15" fmla="*/ 2071793 w 2104121"/>
                      <a:gd name="connsiteY3-16" fmla="*/ 0 h 1012978"/>
                      <a:gd name="connsiteX0-17" fmla="*/ 2071793 w 2104121"/>
                      <a:gd name="connsiteY0-18" fmla="*/ 0 h 1012978"/>
                      <a:gd name="connsiteX1-19" fmla="*/ 2104121 w 2104121"/>
                      <a:gd name="connsiteY1-20" fmla="*/ 1012978 h 1012978"/>
                      <a:gd name="connsiteX2-21" fmla="*/ 0 w 2104121"/>
                      <a:gd name="connsiteY2-22" fmla="*/ 587471 h 1012978"/>
                      <a:gd name="connsiteX3-23" fmla="*/ 2071793 w 2104121"/>
                      <a:gd name="connsiteY3-24" fmla="*/ 0 h 1012978"/>
                    </a:gdLst>
                    <a:ahLst/>
                    <a:cxnLst>
                      <a:cxn ang="0">
                        <a:pos x="connsiteX0-1" y="connsiteY0-2"/>
                      </a:cxn>
                      <a:cxn ang="0">
                        <a:pos x="connsiteX1-3" y="connsiteY1-4"/>
                      </a:cxn>
                      <a:cxn ang="0">
                        <a:pos x="connsiteX2-5" y="connsiteY2-6"/>
                      </a:cxn>
                      <a:cxn ang="0">
                        <a:pos x="connsiteX3-7" y="connsiteY3-8"/>
                      </a:cxn>
                    </a:cxnLst>
                    <a:rect l="l" t="t" r="r" b="b"/>
                    <a:pathLst>
                      <a:path w="2104121" h="1012978">
                        <a:moveTo>
                          <a:pt x="2071793" y="0"/>
                        </a:moveTo>
                        <a:lnTo>
                          <a:pt x="2104121" y="1012978"/>
                        </a:lnTo>
                        <a:lnTo>
                          <a:pt x="0" y="587471"/>
                        </a:lnTo>
                        <a:lnTo>
                          <a:pt x="2071793" y="0"/>
                        </a:lnTo>
                        <a:close/>
                      </a:path>
                    </a:pathLst>
                  </a:custGeom>
                  <a:solidFill>
                    <a:srgbClr val="425463">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任意多边形 265"/>
                  <p:cNvSpPr/>
                  <p:nvPr/>
                </p:nvSpPr>
                <p:spPr>
                  <a:xfrm>
                    <a:off x="4040047" y="1437358"/>
                    <a:ext cx="861181" cy="1253439"/>
                  </a:xfrm>
                  <a:custGeom>
                    <a:avLst/>
                    <a:gdLst>
                      <a:gd name="connsiteX0" fmla="*/ 861182 w 861182"/>
                      <a:gd name="connsiteY0" fmla="*/ 0 h 1263540"/>
                      <a:gd name="connsiteX1" fmla="*/ 523291 w 861182"/>
                      <a:gd name="connsiteY1" fmla="*/ 1258937 h 1263540"/>
                      <a:gd name="connsiteX2" fmla="*/ 514567 w 861182"/>
                      <a:gd name="connsiteY2" fmla="*/ 1263540 h 1263540"/>
                      <a:gd name="connsiteX3" fmla="*/ 0 w 861182"/>
                      <a:gd name="connsiteY3" fmla="*/ 516026 h 1263540"/>
                      <a:gd name="connsiteX4" fmla="*/ 861182 w 861182"/>
                      <a:gd name="connsiteY4" fmla="*/ 0 h 1263540"/>
                      <a:gd name="connsiteX0-1" fmla="*/ 861182 w 861182"/>
                      <a:gd name="connsiteY0-2" fmla="*/ 0 h 1258937"/>
                      <a:gd name="connsiteX1-3" fmla="*/ 523291 w 861182"/>
                      <a:gd name="connsiteY1-4" fmla="*/ 1258937 h 1258937"/>
                      <a:gd name="connsiteX2-5" fmla="*/ 0 w 861182"/>
                      <a:gd name="connsiteY2-6" fmla="*/ 516026 h 1258937"/>
                      <a:gd name="connsiteX3-7" fmla="*/ 861182 w 861182"/>
                      <a:gd name="connsiteY3-8" fmla="*/ 0 h 1258937"/>
                      <a:gd name="connsiteX0-9" fmla="*/ 861182 w 861182"/>
                      <a:gd name="connsiteY0-10" fmla="*/ 0 h 1258937"/>
                      <a:gd name="connsiteX1-11" fmla="*/ 523291 w 861182"/>
                      <a:gd name="connsiteY1-12" fmla="*/ 1258937 h 1258937"/>
                      <a:gd name="connsiteX2-13" fmla="*/ 0 w 861182"/>
                      <a:gd name="connsiteY2-14" fmla="*/ 516026 h 1258937"/>
                      <a:gd name="connsiteX3-15" fmla="*/ 861182 w 861182"/>
                      <a:gd name="connsiteY3-16" fmla="*/ 0 h 1258937"/>
                      <a:gd name="connsiteX0-17" fmla="*/ 861182 w 861182"/>
                      <a:gd name="connsiteY0-18" fmla="*/ 0 h 1258937"/>
                      <a:gd name="connsiteX1-19" fmla="*/ 514830 w 861182"/>
                      <a:gd name="connsiteY1-20" fmla="*/ 1258937 h 1258937"/>
                      <a:gd name="connsiteX2-21" fmla="*/ 0 w 861182"/>
                      <a:gd name="connsiteY2-22" fmla="*/ 516026 h 1258937"/>
                      <a:gd name="connsiteX3-23" fmla="*/ 861182 w 861182"/>
                      <a:gd name="connsiteY3-24" fmla="*/ 0 h 1258937"/>
                      <a:gd name="connsiteX0-25" fmla="*/ 861182 w 861182"/>
                      <a:gd name="connsiteY0-26" fmla="*/ 0 h 1254706"/>
                      <a:gd name="connsiteX1-27" fmla="*/ 502138 w 861182"/>
                      <a:gd name="connsiteY1-28" fmla="*/ 1254706 h 1254706"/>
                      <a:gd name="connsiteX2-29" fmla="*/ 0 w 861182"/>
                      <a:gd name="connsiteY2-30" fmla="*/ 516026 h 1254706"/>
                      <a:gd name="connsiteX3-31" fmla="*/ 861182 w 861182"/>
                      <a:gd name="connsiteY3-32" fmla="*/ 0 h 1254706"/>
                      <a:gd name="connsiteX0-33" fmla="*/ 861182 w 861182"/>
                      <a:gd name="connsiteY0-34" fmla="*/ 0 h 1254706"/>
                      <a:gd name="connsiteX1-35" fmla="*/ 499241 w 861182"/>
                      <a:gd name="connsiteY1-36" fmla="*/ 1254706 h 1254706"/>
                      <a:gd name="connsiteX2-37" fmla="*/ 0 w 861182"/>
                      <a:gd name="connsiteY2-38" fmla="*/ 516026 h 1254706"/>
                      <a:gd name="connsiteX3-39" fmla="*/ 861182 w 861182"/>
                      <a:gd name="connsiteY3-40" fmla="*/ 0 h 1254706"/>
                      <a:gd name="connsiteX0-41" fmla="*/ 861182 w 861182"/>
                      <a:gd name="connsiteY0-42" fmla="*/ 0 h 1243116"/>
                      <a:gd name="connsiteX1-43" fmla="*/ 496343 w 861182"/>
                      <a:gd name="connsiteY1-44" fmla="*/ 1243116 h 1243116"/>
                      <a:gd name="connsiteX2-45" fmla="*/ 0 w 861182"/>
                      <a:gd name="connsiteY2-46" fmla="*/ 516026 h 1243116"/>
                      <a:gd name="connsiteX3-47" fmla="*/ 861182 w 861182"/>
                      <a:gd name="connsiteY3-48" fmla="*/ 0 h 1243116"/>
                      <a:gd name="connsiteX0-49" fmla="*/ 861182 w 861182"/>
                      <a:gd name="connsiteY0-50" fmla="*/ 0 h 1248277"/>
                      <a:gd name="connsiteX1-51" fmla="*/ 501504 w 861182"/>
                      <a:gd name="connsiteY1-52" fmla="*/ 1248277 h 1248277"/>
                      <a:gd name="connsiteX2-53" fmla="*/ 0 w 861182"/>
                      <a:gd name="connsiteY2-54" fmla="*/ 516026 h 1248277"/>
                      <a:gd name="connsiteX3-55" fmla="*/ 861182 w 861182"/>
                      <a:gd name="connsiteY3-56" fmla="*/ 0 h 1248277"/>
                      <a:gd name="connsiteX0-57" fmla="*/ 861182 w 861182"/>
                      <a:gd name="connsiteY0-58" fmla="*/ 0 h 1253438"/>
                      <a:gd name="connsiteX1-59" fmla="*/ 511823 w 861182"/>
                      <a:gd name="connsiteY1-60" fmla="*/ 1253438 h 1253438"/>
                      <a:gd name="connsiteX2-61" fmla="*/ 0 w 861182"/>
                      <a:gd name="connsiteY2-62" fmla="*/ 516026 h 1253438"/>
                      <a:gd name="connsiteX3-63" fmla="*/ 861182 w 861182"/>
                      <a:gd name="connsiteY3-64" fmla="*/ 0 h 1253438"/>
                    </a:gdLst>
                    <a:ahLst/>
                    <a:cxnLst>
                      <a:cxn ang="0">
                        <a:pos x="connsiteX0-1" y="connsiteY0-2"/>
                      </a:cxn>
                      <a:cxn ang="0">
                        <a:pos x="connsiteX1-3" y="connsiteY1-4"/>
                      </a:cxn>
                      <a:cxn ang="0">
                        <a:pos x="connsiteX2-5" y="connsiteY2-6"/>
                      </a:cxn>
                      <a:cxn ang="0">
                        <a:pos x="connsiteX3-7" y="connsiteY3-8"/>
                      </a:cxn>
                    </a:cxnLst>
                    <a:rect l="l" t="t" r="r" b="b"/>
                    <a:pathLst>
                      <a:path w="861182" h="1253438">
                        <a:moveTo>
                          <a:pt x="861182" y="0"/>
                        </a:moveTo>
                        <a:lnTo>
                          <a:pt x="511823" y="1253438"/>
                        </a:lnTo>
                        <a:lnTo>
                          <a:pt x="0" y="516026"/>
                        </a:lnTo>
                        <a:lnTo>
                          <a:pt x="861182" y="0"/>
                        </a:lnTo>
                        <a:close/>
                      </a:path>
                    </a:pathLst>
                  </a:cu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任意多边形 273"/>
                  <p:cNvSpPr/>
                  <p:nvPr/>
                </p:nvSpPr>
                <p:spPr>
                  <a:xfrm>
                    <a:off x="3554008" y="1964844"/>
                    <a:ext cx="1008280" cy="724152"/>
                  </a:xfrm>
                  <a:custGeom>
                    <a:avLst/>
                    <a:gdLst>
                      <a:gd name="connsiteX0" fmla="*/ 510195 w 1031183"/>
                      <a:gd name="connsiteY0" fmla="*/ 0 h 740752"/>
                      <a:gd name="connsiteX1" fmla="*/ 1031183 w 1031183"/>
                      <a:gd name="connsiteY1" fmla="*/ 740752 h 740752"/>
                      <a:gd name="connsiteX2" fmla="*/ 0 w 1031183"/>
                      <a:gd name="connsiteY2" fmla="*/ 496122 h 740752"/>
                      <a:gd name="connsiteX3" fmla="*/ 510195 w 1031183"/>
                      <a:gd name="connsiteY3" fmla="*/ 0 h 740752"/>
                      <a:gd name="connsiteX0-1" fmla="*/ 498358 w 1019346"/>
                      <a:gd name="connsiteY0-2" fmla="*/ 0 h 740752"/>
                      <a:gd name="connsiteX1-3" fmla="*/ 1019346 w 1019346"/>
                      <a:gd name="connsiteY1-4" fmla="*/ 740752 h 740752"/>
                      <a:gd name="connsiteX2-5" fmla="*/ 0 w 1019346"/>
                      <a:gd name="connsiteY2-6" fmla="*/ 490203 h 740752"/>
                      <a:gd name="connsiteX3-7" fmla="*/ 498358 w 1019346"/>
                      <a:gd name="connsiteY3-8" fmla="*/ 0 h 740752"/>
                      <a:gd name="connsiteX0-9" fmla="*/ 498358 w 998193"/>
                      <a:gd name="connsiteY0-10" fmla="*/ 0 h 732290"/>
                      <a:gd name="connsiteX1-11" fmla="*/ 998193 w 998193"/>
                      <a:gd name="connsiteY1-12" fmla="*/ 732290 h 732290"/>
                      <a:gd name="connsiteX2-13" fmla="*/ 0 w 998193"/>
                      <a:gd name="connsiteY2-14" fmla="*/ 490203 h 732290"/>
                      <a:gd name="connsiteX3-15" fmla="*/ 498358 w 998193"/>
                      <a:gd name="connsiteY3-16" fmla="*/ 0 h 732290"/>
                      <a:gd name="connsiteX0-17" fmla="*/ 487804 w 987639"/>
                      <a:gd name="connsiteY0-18" fmla="*/ 0 h 732290"/>
                      <a:gd name="connsiteX1-19" fmla="*/ 987639 w 987639"/>
                      <a:gd name="connsiteY1-20" fmla="*/ 732290 h 732290"/>
                      <a:gd name="connsiteX2-21" fmla="*/ 0 w 987639"/>
                      <a:gd name="connsiteY2-22" fmla="*/ 487565 h 732290"/>
                      <a:gd name="connsiteX3-23" fmla="*/ 487804 w 987639"/>
                      <a:gd name="connsiteY3-24" fmla="*/ 0 h 732290"/>
                      <a:gd name="connsiteX0-25" fmla="*/ 498357 w 998192"/>
                      <a:gd name="connsiteY0-26" fmla="*/ 0 h 732290"/>
                      <a:gd name="connsiteX1-27" fmla="*/ 998192 w 998192"/>
                      <a:gd name="connsiteY1-28" fmla="*/ 732290 h 732290"/>
                      <a:gd name="connsiteX2-29" fmla="*/ 0 w 998192"/>
                      <a:gd name="connsiteY2-30" fmla="*/ 484927 h 732290"/>
                      <a:gd name="connsiteX3-31" fmla="*/ 498357 w 998192"/>
                      <a:gd name="connsiteY3-32" fmla="*/ 0 h 732290"/>
                      <a:gd name="connsiteX0-33" fmla="*/ 487804 w 987639"/>
                      <a:gd name="connsiteY0-34" fmla="*/ 0 h 732290"/>
                      <a:gd name="connsiteX1-35" fmla="*/ 987639 w 987639"/>
                      <a:gd name="connsiteY1-36" fmla="*/ 732290 h 732290"/>
                      <a:gd name="connsiteX2-37" fmla="*/ 0 w 987639"/>
                      <a:gd name="connsiteY2-38" fmla="*/ 484927 h 732290"/>
                      <a:gd name="connsiteX3-39" fmla="*/ 487804 w 987639"/>
                      <a:gd name="connsiteY3-40" fmla="*/ 0 h 732290"/>
                      <a:gd name="connsiteX0-41" fmla="*/ 487804 w 1013439"/>
                      <a:gd name="connsiteY0-42" fmla="*/ 0 h 732290"/>
                      <a:gd name="connsiteX1-43" fmla="*/ 1013439 w 1013439"/>
                      <a:gd name="connsiteY1-44" fmla="*/ 732290 h 732290"/>
                      <a:gd name="connsiteX2-45" fmla="*/ 0 w 1013439"/>
                      <a:gd name="connsiteY2-46" fmla="*/ 484927 h 732290"/>
                      <a:gd name="connsiteX3-47" fmla="*/ 487804 w 1013439"/>
                      <a:gd name="connsiteY3-48" fmla="*/ 0 h 732290"/>
                      <a:gd name="connsiteX0-49" fmla="*/ 494056 w 1013439"/>
                      <a:gd name="connsiteY0-50" fmla="*/ 0 h 732290"/>
                      <a:gd name="connsiteX1-51" fmla="*/ 1013439 w 1013439"/>
                      <a:gd name="connsiteY1-52" fmla="*/ 732290 h 732290"/>
                      <a:gd name="connsiteX2-53" fmla="*/ 0 w 1013439"/>
                      <a:gd name="connsiteY2-54" fmla="*/ 484927 h 732290"/>
                      <a:gd name="connsiteX3-55" fmla="*/ 494056 w 1013439"/>
                      <a:gd name="connsiteY3-56" fmla="*/ 0 h 732290"/>
                      <a:gd name="connsiteX0-57" fmla="*/ 512808 w 1013439"/>
                      <a:gd name="connsiteY0-58" fmla="*/ 0 h 744792"/>
                      <a:gd name="connsiteX1-59" fmla="*/ 1013439 w 1013439"/>
                      <a:gd name="connsiteY1-60" fmla="*/ 744792 h 744792"/>
                      <a:gd name="connsiteX2-61" fmla="*/ 0 w 1013439"/>
                      <a:gd name="connsiteY2-62" fmla="*/ 497429 h 744792"/>
                      <a:gd name="connsiteX3-63" fmla="*/ 512808 w 1013439"/>
                      <a:gd name="connsiteY3-64" fmla="*/ 0 h 744792"/>
                      <a:gd name="connsiteX0-65" fmla="*/ 507647 w 1013439"/>
                      <a:gd name="connsiteY0-66" fmla="*/ 0 h 724151"/>
                      <a:gd name="connsiteX1-67" fmla="*/ 1013439 w 1013439"/>
                      <a:gd name="connsiteY1-68" fmla="*/ 724151 h 724151"/>
                      <a:gd name="connsiteX2-69" fmla="*/ 0 w 1013439"/>
                      <a:gd name="connsiteY2-70" fmla="*/ 476788 h 724151"/>
                      <a:gd name="connsiteX3-71" fmla="*/ 507647 w 1013439"/>
                      <a:gd name="connsiteY3-72" fmla="*/ 0 h 724151"/>
                      <a:gd name="connsiteX0-73" fmla="*/ 481847 w 987639"/>
                      <a:gd name="connsiteY0-74" fmla="*/ 0 h 724151"/>
                      <a:gd name="connsiteX1-75" fmla="*/ 987639 w 987639"/>
                      <a:gd name="connsiteY1-76" fmla="*/ 724151 h 724151"/>
                      <a:gd name="connsiteX2-77" fmla="*/ 0 w 987639"/>
                      <a:gd name="connsiteY2-78" fmla="*/ 466467 h 724151"/>
                      <a:gd name="connsiteX3-79" fmla="*/ 481847 w 987639"/>
                      <a:gd name="connsiteY3-80" fmla="*/ 0 h 724151"/>
                      <a:gd name="connsiteX0-81" fmla="*/ 502488 w 1008280"/>
                      <a:gd name="connsiteY0-82" fmla="*/ 0 h 724151"/>
                      <a:gd name="connsiteX1-83" fmla="*/ 1008280 w 1008280"/>
                      <a:gd name="connsiteY1-84" fmla="*/ 724151 h 724151"/>
                      <a:gd name="connsiteX2-85" fmla="*/ 0 w 1008280"/>
                      <a:gd name="connsiteY2-86" fmla="*/ 481947 h 724151"/>
                      <a:gd name="connsiteX3-87" fmla="*/ 502488 w 1008280"/>
                      <a:gd name="connsiteY3-88" fmla="*/ 0 h 724151"/>
                    </a:gdLst>
                    <a:ahLst/>
                    <a:cxnLst>
                      <a:cxn ang="0">
                        <a:pos x="connsiteX0-1" y="connsiteY0-2"/>
                      </a:cxn>
                      <a:cxn ang="0">
                        <a:pos x="connsiteX1-3" y="connsiteY1-4"/>
                      </a:cxn>
                      <a:cxn ang="0">
                        <a:pos x="connsiteX2-5" y="connsiteY2-6"/>
                      </a:cxn>
                      <a:cxn ang="0">
                        <a:pos x="connsiteX3-7" y="connsiteY3-8"/>
                      </a:cxn>
                    </a:cxnLst>
                    <a:rect l="l" t="t" r="r" b="b"/>
                    <a:pathLst>
                      <a:path w="1008280" h="724151">
                        <a:moveTo>
                          <a:pt x="502488" y="0"/>
                        </a:moveTo>
                        <a:lnTo>
                          <a:pt x="1008280" y="724151"/>
                        </a:lnTo>
                        <a:lnTo>
                          <a:pt x="0" y="481947"/>
                        </a:lnTo>
                        <a:lnTo>
                          <a:pt x="502488" y="0"/>
                        </a:lnTo>
                        <a:close/>
                      </a:path>
                    </a:pathLst>
                  </a:custGeom>
                  <a:solidFill>
                    <a:srgbClr val="FFFFFF">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任意多边形 282"/>
                  <p:cNvSpPr/>
                  <p:nvPr/>
                </p:nvSpPr>
                <p:spPr>
                  <a:xfrm>
                    <a:off x="4095794" y="3235679"/>
                    <a:ext cx="1253425" cy="730032"/>
                  </a:xfrm>
                  <a:custGeom>
                    <a:avLst/>
                    <a:gdLst>
                      <a:gd name="connsiteX0" fmla="*/ 753709 w 1213653"/>
                      <a:gd name="connsiteY0" fmla="*/ 0 h 728149"/>
                      <a:gd name="connsiteX1" fmla="*/ 1204077 w 1213653"/>
                      <a:gd name="connsiteY1" fmla="*/ 2912 h 728149"/>
                      <a:gd name="connsiteX2" fmla="*/ 1213653 w 1213653"/>
                      <a:gd name="connsiteY2" fmla="*/ 42026 h 728149"/>
                      <a:gd name="connsiteX3" fmla="*/ 354053 w 1213653"/>
                      <a:gd name="connsiteY3" fmla="*/ 728149 h 728149"/>
                      <a:gd name="connsiteX4" fmla="*/ 353922 w 1213653"/>
                      <a:gd name="connsiteY4" fmla="*/ 727977 h 728149"/>
                      <a:gd name="connsiteX5" fmla="*/ 0 w 1213653"/>
                      <a:gd name="connsiteY5" fmla="*/ 5480 h 728149"/>
                      <a:gd name="connsiteX6" fmla="*/ 753709 w 1213653"/>
                      <a:gd name="connsiteY6" fmla="*/ 0 h 728149"/>
                      <a:gd name="connsiteX0-1" fmla="*/ 753709 w 1204077"/>
                      <a:gd name="connsiteY0-2" fmla="*/ 0 h 728149"/>
                      <a:gd name="connsiteX1-3" fmla="*/ 1204077 w 1204077"/>
                      <a:gd name="connsiteY1-4" fmla="*/ 2912 h 728149"/>
                      <a:gd name="connsiteX2-5" fmla="*/ 354053 w 1204077"/>
                      <a:gd name="connsiteY2-6" fmla="*/ 728149 h 728149"/>
                      <a:gd name="connsiteX3-7" fmla="*/ 353922 w 1204077"/>
                      <a:gd name="connsiteY3-8" fmla="*/ 727977 h 728149"/>
                      <a:gd name="connsiteX4-9" fmla="*/ 0 w 1204077"/>
                      <a:gd name="connsiteY4-10" fmla="*/ 5480 h 728149"/>
                      <a:gd name="connsiteX5-11" fmla="*/ 753709 w 1204077"/>
                      <a:gd name="connsiteY5-12" fmla="*/ 0 h 728149"/>
                      <a:gd name="connsiteX0-13" fmla="*/ 0 w 1204077"/>
                      <a:gd name="connsiteY0-14" fmla="*/ 2568 h 725237"/>
                      <a:gd name="connsiteX1-15" fmla="*/ 1204077 w 1204077"/>
                      <a:gd name="connsiteY1-16" fmla="*/ 0 h 725237"/>
                      <a:gd name="connsiteX2-17" fmla="*/ 354053 w 1204077"/>
                      <a:gd name="connsiteY2-18" fmla="*/ 725237 h 725237"/>
                      <a:gd name="connsiteX3-19" fmla="*/ 353922 w 1204077"/>
                      <a:gd name="connsiteY3-20" fmla="*/ 725065 h 725237"/>
                      <a:gd name="connsiteX4-21" fmla="*/ 0 w 1204077"/>
                      <a:gd name="connsiteY4-22" fmla="*/ 2568 h 725237"/>
                      <a:gd name="connsiteX0-23" fmla="*/ 0 w 1228865"/>
                      <a:gd name="connsiteY0-24" fmla="*/ 0 h 722669"/>
                      <a:gd name="connsiteX1-25" fmla="*/ 1228865 w 1228865"/>
                      <a:gd name="connsiteY1-26" fmla="*/ 24975 h 722669"/>
                      <a:gd name="connsiteX2-27" fmla="*/ 354053 w 1228865"/>
                      <a:gd name="connsiteY2-28" fmla="*/ 722669 h 722669"/>
                      <a:gd name="connsiteX3-29" fmla="*/ 353922 w 1228865"/>
                      <a:gd name="connsiteY3-30" fmla="*/ 722497 h 722669"/>
                      <a:gd name="connsiteX4-31" fmla="*/ 0 w 1228865"/>
                      <a:gd name="connsiteY4-32" fmla="*/ 0 h 722669"/>
                      <a:gd name="connsiteX0-33" fmla="*/ 0 w 1228865"/>
                      <a:gd name="connsiteY0-34" fmla="*/ 0 h 783866"/>
                      <a:gd name="connsiteX1-35" fmla="*/ 1228865 w 1228865"/>
                      <a:gd name="connsiteY1-36" fmla="*/ 24975 h 783866"/>
                      <a:gd name="connsiteX2-37" fmla="*/ 354053 w 1228865"/>
                      <a:gd name="connsiteY2-38" fmla="*/ 722669 h 783866"/>
                      <a:gd name="connsiteX3-39" fmla="*/ 286416 w 1228865"/>
                      <a:gd name="connsiteY3-40" fmla="*/ 783866 h 783866"/>
                      <a:gd name="connsiteX4-41" fmla="*/ 0 w 1228865"/>
                      <a:gd name="connsiteY4-42" fmla="*/ 0 h 783866"/>
                      <a:gd name="connsiteX0-43" fmla="*/ 0 w 1228865"/>
                      <a:gd name="connsiteY0-44" fmla="*/ 0 h 783866"/>
                      <a:gd name="connsiteX1-45" fmla="*/ 1228865 w 1228865"/>
                      <a:gd name="connsiteY1-46" fmla="*/ 24975 h 783866"/>
                      <a:gd name="connsiteX2-47" fmla="*/ 286416 w 1228865"/>
                      <a:gd name="connsiteY2-48" fmla="*/ 783866 h 783866"/>
                      <a:gd name="connsiteX3-49" fmla="*/ 0 w 1228865"/>
                      <a:gd name="connsiteY3-50" fmla="*/ 0 h 783866"/>
                      <a:gd name="connsiteX0-51" fmla="*/ 0 w 1228865"/>
                      <a:gd name="connsiteY0-52" fmla="*/ 0 h 737840"/>
                      <a:gd name="connsiteX1-53" fmla="*/ 1228865 w 1228865"/>
                      <a:gd name="connsiteY1-54" fmla="*/ 24975 h 737840"/>
                      <a:gd name="connsiteX2-55" fmla="*/ 369265 w 1228865"/>
                      <a:gd name="connsiteY2-56" fmla="*/ 737840 h 737840"/>
                      <a:gd name="connsiteX3-57" fmla="*/ 0 w 1228865"/>
                      <a:gd name="connsiteY3-58" fmla="*/ 0 h 737840"/>
                      <a:gd name="connsiteX0-59" fmla="*/ 0 w 1228865"/>
                      <a:gd name="connsiteY0-60" fmla="*/ 0 h 734771"/>
                      <a:gd name="connsiteX1-61" fmla="*/ 1228865 w 1228865"/>
                      <a:gd name="connsiteY1-62" fmla="*/ 24975 h 734771"/>
                      <a:gd name="connsiteX2-63" fmla="*/ 363128 w 1228865"/>
                      <a:gd name="connsiteY2-64" fmla="*/ 734771 h 734771"/>
                      <a:gd name="connsiteX3-65" fmla="*/ 0 w 1228865"/>
                      <a:gd name="connsiteY3-66" fmla="*/ 0 h 734771"/>
                      <a:gd name="connsiteX0-67" fmla="*/ 0 w 1237327"/>
                      <a:gd name="connsiteY0-68" fmla="*/ 0 h 734771"/>
                      <a:gd name="connsiteX1-69" fmla="*/ 1237327 w 1237327"/>
                      <a:gd name="connsiteY1-70" fmla="*/ 20746 h 734771"/>
                      <a:gd name="connsiteX2-71" fmla="*/ 363128 w 1237327"/>
                      <a:gd name="connsiteY2-72" fmla="*/ 734771 h 734771"/>
                      <a:gd name="connsiteX3-73" fmla="*/ 0 w 1237327"/>
                      <a:gd name="connsiteY3-74" fmla="*/ 0 h 734771"/>
                      <a:gd name="connsiteX0-75" fmla="*/ 0 w 1228866"/>
                      <a:gd name="connsiteY0-76" fmla="*/ 0 h 734771"/>
                      <a:gd name="connsiteX1-77" fmla="*/ 1228866 w 1228866"/>
                      <a:gd name="connsiteY1-78" fmla="*/ 16516 h 734771"/>
                      <a:gd name="connsiteX2-79" fmla="*/ 363128 w 1228866"/>
                      <a:gd name="connsiteY2-80" fmla="*/ 734771 h 734771"/>
                      <a:gd name="connsiteX3-81" fmla="*/ 0 w 1228866"/>
                      <a:gd name="connsiteY3-82" fmla="*/ 0 h 734771"/>
                      <a:gd name="connsiteX0-83" fmla="*/ 0 w 1228866"/>
                      <a:gd name="connsiteY0-84" fmla="*/ 0 h 731874"/>
                      <a:gd name="connsiteX1-85" fmla="*/ 1228866 w 1228866"/>
                      <a:gd name="connsiteY1-86" fmla="*/ 13619 h 731874"/>
                      <a:gd name="connsiteX2-87" fmla="*/ 363128 w 1228866"/>
                      <a:gd name="connsiteY2-88" fmla="*/ 731874 h 731874"/>
                      <a:gd name="connsiteX3-89" fmla="*/ 0 w 1228866"/>
                      <a:gd name="connsiteY3-90" fmla="*/ 0 h 731874"/>
                      <a:gd name="connsiteX0-91" fmla="*/ 0 w 1223071"/>
                      <a:gd name="connsiteY0-92" fmla="*/ 0 h 728977"/>
                      <a:gd name="connsiteX1-93" fmla="*/ 1223071 w 1223071"/>
                      <a:gd name="connsiteY1-94" fmla="*/ 10722 h 728977"/>
                      <a:gd name="connsiteX2-95" fmla="*/ 357333 w 1223071"/>
                      <a:gd name="connsiteY2-96" fmla="*/ 728977 h 728977"/>
                      <a:gd name="connsiteX3-97" fmla="*/ 0 w 1223071"/>
                      <a:gd name="connsiteY3-98" fmla="*/ 0 h 728977"/>
                      <a:gd name="connsiteX0-99" fmla="*/ 0 w 1223071"/>
                      <a:gd name="connsiteY0-100" fmla="*/ 0 h 728977"/>
                      <a:gd name="connsiteX1-101" fmla="*/ 1223071 w 1223071"/>
                      <a:gd name="connsiteY1-102" fmla="*/ 10722 h 728977"/>
                      <a:gd name="connsiteX2-103" fmla="*/ 357333 w 1223071"/>
                      <a:gd name="connsiteY2-104" fmla="*/ 728977 h 728977"/>
                      <a:gd name="connsiteX3-105" fmla="*/ 0 w 1223071"/>
                      <a:gd name="connsiteY3-106" fmla="*/ 0 h 728977"/>
                      <a:gd name="connsiteX0-107" fmla="*/ 0 w 1228146"/>
                      <a:gd name="connsiteY0-108" fmla="*/ 0 h 728977"/>
                      <a:gd name="connsiteX1-109" fmla="*/ 1228146 w 1228146"/>
                      <a:gd name="connsiteY1-110" fmla="*/ 15796 h 728977"/>
                      <a:gd name="connsiteX2-111" fmla="*/ 357333 w 1228146"/>
                      <a:gd name="connsiteY2-112" fmla="*/ 728977 h 728977"/>
                      <a:gd name="connsiteX3-113" fmla="*/ 0 w 1228146"/>
                      <a:gd name="connsiteY3-114" fmla="*/ 0 h 728977"/>
                      <a:gd name="connsiteX0-115" fmla="*/ 0 w 1253425"/>
                      <a:gd name="connsiteY0-116" fmla="*/ 1056 h 730033"/>
                      <a:gd name="connsiteX1-117" fmla="*/ 1253425 w 1253425"/>
                      <a:gd name="connsiteY1-118" fmla="*/ 0 h 730033"/>
                      <a:gd name="connsiteX2-119" fmla="*/ 357333 w 1253425"/>
                      <a:gd name="connsiteY2-120" fmla="*/ 730033 h 730033"/>
                      <a:gd name="connsiteX3-121" fmla="*/ 0 w 1253425"/>
                      <a:gd name="connsiteY3-122" fmla="*/ 1056 h 730033"/>
                    </a:gdLst>
                    <a:ahLst/>
                    <a:cxnLst>
                      <a:cxn ang="0">
                        <a:pos x="connsiteX0-1" y="connsiteY0-2"/>
                      </a:cxn>
                      <a:cxn ang="0">
                        <a:pos x="connsiteX1-3" y="connsiteY1-4"/>
                      </a:cxn>
                      <a:cxn ang="0">
                        <a:pos x="connsiteX2-5" y="connsiteY2-6"/>
                      </a:cxn>
                      <a:cxn ang="0">
                        <a:pos x="connsiteX3-7" y="connsiteY3-8"/>
                      </a:cxn>
                    </a:cxnLst>
                    <a:rect l="l" t="t" r="r" b="b"/>
                    <a:pathLst>
                      <a:path w="1253425" h="730033">
                        <a:moveTo>
                          <a:pt x="0" y="1056"/>
                        </a:moveTo>
                        <a:lnTo>
                          <a:pt x="1253425" y="0"/>
                        </a:lnTo>
                        <a:lnTo>
                          <a:pt x="357333" y="730033"/>
                        </a:lnTo>
                        <a:lnTo>
                          <a:pt x="0" y="1056"/>
                        </a:lnTo>
                        <a:close/>
                      </a:path>
                    </a:pathLst>
                  </a:custGeom>
                  <a:solidFill>
                    <a:srgbClr val="4E495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任意多边形 288"/>
                  <p:cNvSpPr/>
                  <p:nvPr/>
                </p:nvSpPr>
                <p:spPr>
                  <a:xfrm>
                    <a:off x="4544480" y="2027754"/>
                    <a:ext cx="1266654" cy="1204339"/>
                  </a:xfrm>
                  <a:custGeom>
                    <a:avLst/>
                    <a:gdLst>
                      <a:gd name="connsiteX0" fmla="*/ 1243584 w 1248074"/>
                      <a:gd name="connsiteY0" fmla="*/ 0 h 1199443"/>
                      <a:gd name="connsiteX1" fmla="*/ 1248074 w 1248074"/>
                      <a:gd name="connsiteY1" fmla="*/ 230 h 1199443"/>
                      <a:gd name="connsiteX2" fmla="*/ 764660 w 1248074"/>
                      <a:gd name="connsiteY2" fmla="*/ 1199443 h 1199443"/>
                      <a:gd name="connsiteX3" fmla="*/ 0 w 1248074"/>
                      <a:gd name="connsiteY3" fmla="*/ 658368 h 1199443"/>
                      <a:gd name="connsiteX4" fmla="*/ 1243584 w 1248074"/>
                      <a:gd name="connsiteY4" fmla="*/ 0 h 1199443"/>
                      <a:gd name="connsiteX0-1" fmla="*/ 0 w 1248074"/>
                      <a:gd name="connsiteY0-2" fmla="*/ 658138 h 1199213"/>
                      <a:gd name="connsiteX1-3" fmla="*/ 1248074 w 1248074"/>
                      <a:gd name="connsiteY1-4" fmla="*/ 0 h 1199213"/>
                      <a:gd name="connsiteX2-5" fmla="*/ 764660 w 1248074"/>
                      <a:gd name="connsiteY2-6" fmla="*/ 1199213 h 1199213"/>
                      <a:gd name="connsiteX3-7" fmla="*/ 0 w 1248074"/>
                      <a:gd name="connsiteY3-8" fmla="*/ 658138 h 1199213"/>
                      <a:gd name="connsiteX0-9" fmla="*/ 0 w 1236484"/>
                      <a:gd name="connsiteY0-10" fmla="*/ 655241 h 1196316"/>
                      <a:gd name="connsiteX1-11" fmla="*/ 1236484 w 1236484"/>
                      <a:gd name="connsiteY1-12" fmla="*/ 0 h 1196316"/>
                      <a:gd name="connsiteX2-13" fmla="*/ 764660 w 1236484"/>
                      <a:gd name="connsiteY2-14" fmla="*/ 1196316 h 1196316"/>
                      <a:gd name="connsiteX3-15" fmla="*/ 0 w 1236484"/>
                      <a:gd name="connsiteY3-16" fmla="*/ 655241 h 1196316"/>
                      <a:gd name="connsiteX0-17" fmla="*/ 0 w 1245177"/>
                      <a:gd name="connsiteY0-18" fmla="*/ 661037 h 1202112"/>
                      <a:gd name="connsiteX1-19" fmla="*/ 1245177 w 1245177"/>
                      <a:gd name="connsiteY1-20" fmla="*/ 0 h 1202112"/>
                      <a:gd name="connsiteX2-21" fmla="*/ 764660 w 1245177"/>
                      <a:gd name="connsiteY2-22" fmla="*/ 1202112 h 1202112"/>
                      <a:gd name="connsiteX3-23" fmla="*/ 0 w 1245177"/>
                      <a:gd name="connsiteY3-24" fmla="*/ 661037 h 1202112"/>
                      <a:gd name="connsiteX0-25" fmla="*/ 0 w 1240951"/>
                      <a:gd name="connsiteY0-26" fmla="*/ 656811 h 1197886"/>
                      <a:gd name="connsiteX1-27" fmla="*/ 1240951 w 1240951"/>
                      <a:gd name="connsiteY1-28" fmla="*/ 0 h 1197886"/>
                      <a:gd name="connsiteX2-29" fmla="*/ 764660 w 1240951"/>
                      <a:gd name="connsiteY2-30" fmla="*/ 1197886 h 1197886"/>
                      <a:gd name="connsiteX3-31" fmla="*/ 0 w 1240951"/>
                      <a:gd name="connsiteY3-32" fmla="*/ 656811 h 1197886"/>
                      <a:gd name="connsiteX0-33" fmla="*/ 0 w 1257310"/>
                      <a:gd name="connsiteY0-34" fmla="*/ 656811 h 1197886"/>
                      <a:gd name="connsiteX1-35" fmla="*/ 1257310 w 1257310"/>
                      <a:gd name="connsiteY1-36" fmla="*/ 0 h 1197886"/>
                      <a:gd name="connsiteX2-37" fmla="*/ 764660 w 1257310"/>
                      <a:gd name="connsiteY2-38" fmla="*/ 1197886 h 1197886"/>
                      <a:gd name="connsiteX3-39" fmla="*/ 0 w 1257310"/>
                      <a:gd name="connsiteY3-40" fmla="*/ 656811 h 1197886"/>
                      <a:gd name="connsiteX0-41" fmla="*/ 0 w 1257310"/>
                      <a:gd name="connsiteY0-42" fmla="*/ 661972 h 1203047"/>
                      <a:gd name="connsiteX1-43" fmla="*/ 1257310 w 1257310"/>
                      <a:gd name="connsiteY1-44" fmla="*/ 0 h 1203047"/>
                      <a:gd name="connsiteX2-45" fmla="*/ 764660 w 1257310"/>
                      <a:gd name="connsiteY2-46" fmla="*/ 1203047 h 1203047"/>
                      <a:gd name="connsiteX3-47" fmla="*/ 0 w 1257310"/>
                      <a:gd name="connsiteY3-48" fmla="*/ 661972 h 1203047"/>
                      <a:gd name="connsiteX0-49" fmla="*/ 0 w 1272792"/>
                      <a:gd name="connsiteY0-50" fmla="*/ 661972 h 1203047"/>
                      <a:gd name="connsiteX1-51" fmla="*/ 1272792 w 1272792"/>
                      <a:gd name="connsiteY1-52" fmla="*/ 0 h 1203047"/>
                      <a:gd name="connsiteX2-53" fmla="*/ 780142 w 1272792"/>
                      <a:gd name="connsiteY2-54" fmla="*/ 1203047 h 1203047"/>
                      <a:gd name="connsiteX3-55" fmla="*/ 0 w 1272792"/>
                      <a:gd name="connsiteY3-56" fmla="*/ 661972 h 1203047"/>
                      <a:gd name="connsiteX0-57" fmla="*/ 0 w 1285294"/>
                      <a:gd name="connsiteY0-58" fmla="*/ 680724 h 1221799"/>
                      <a:gd name="connsiteX1-59" fmla="*/ 1285294 w 1285294"/>
                      <a:gd name="connsiteY1-60" fmla="*/ 0 h 1221799"/>
                      <a:gd name="connsiteX2-61" fmla="*/ 780142 w 1285294"/>
                      <a:gd name="connsiteY2-62" fmla="*/ 1221799 h 1221799"/>
                      <a:gd name="connsiteX3-63" fmla="*/ 0 w 1285294"/>
                      <a:gd name="connsiteY3-64" fmla="*/ 680724 h 1221799"/>
                      <a:gd name="connsiteX0-65" fmla="*/ 0 w 1285294"/>
                      <a:gd name="connsiteY0-66" fmla="*/ 680724 h 1234301"/>
                      <a:gd name="connsiteX1-67" fmla="*/ 1285294 w 1285294"/>
                      <a:gd name="connsiteY1-68" fmla="*/ 0 h 1234301"/>
                      <a:gd name="connsiteX2-69" fmla="*/ 780143 w 1285294"/>
                      <a:gd name="connsiteY2-70" fmla="*/ 1234301 h 1234301"/>
                      <a:gd name="connsiteX3-71" fmla="*/ 0 w 1285294"/>
                      <a:gd name="connsiteY3-72" fmla="*/ 680724 h 1234301"/>
                      <a:gd name="connsiteX0-73" fmla="*/ 0 w 1266654"/>
                      <a:gd name="connsiteY0-74" fmla="*/ 671404 h 1224981"/>
                      <a:gd name="connsiteX1-75" fmla="*/ 1266654 w 1266654"/>
                      <a:gd name="connsiteY1-76" fmla="*/ 0 h 1224981"/>
                      <a:gd name="connsiteX2-77" fmla="*/ 780143 w 1266654"/>
                      <a:gd name="connsiteY2-78" fmla="*/ 1224981 h 1224981"/>
                      <a:gd name="connsiteX3-79" fmla="*/ 0 w 1266654"/>
                      <a:gd name="connsiteY3-80" fmla="*/ 671404 h 1224981"/>
                      <a:gd name="connsiteX0-81" fmla="*/ 0 w 1266654"/>
                      <a:gd name="connsiteY0-82" fmla="*/ 671404 h 1219822"/>
                      <a:gd name="connsiteX1-83" fmla="*/ 1266654 w 1266654"/>
                      <a:gd name="connsiteY1-84" fmla="*/ 0 h 1219822"/>
                      <a:gd name="connsiteX2-85" fmla="*/ 785302 w 1266654"/>
                      <a:gd name="connsiteY2-86" fmla="*/ 1219822 h 1219822"/>
                      <a:gd name="connsiteX3-87" fmla="*/ 0 w 1266654"/>
                      <a:gd name="connsiteY3-88" fmla="*/ 671404 h 1219822"/>
                      <a:gd name="connsiteX0-89" fmla="*/ 0 w 1266654"/>
                      <a:gd name="connsiteY0-90" fmla="*/ 671404 h 1204340"/>
                      <a:gd name="connsiteX1-91" fmla="*/ 1266654 w 1266654"/>
                      <a:gd name="connsiteY1-92" fmla="*/ 0 h 1204340"/>
                      <a:gd name="connsiteX2-93" fmla="*/ 780143 w 1266654"/>
                      <a:gd name="connsiteY2-94" fmla="*/ 1204340 h 1204340"/>
                      <a:gd name="connsiteX3-95" fmla="*/ 0 w 1266654"/>
                      <a:gd name="connsiteY3-96" fmla="*/ 671404 h 1204340"/>
                    </a:gdLst>
                    <a:ahLst/>
                    <a:cxnLst>
                      <a:cxn ang="0">
                        <a:pos x="connsiteX0-1" y="connsiteY0-2"/>
                      </a:cxn>
                      <a:cxn ang="0">
                        <a:pos x="connsiteX1-3" y="connsiteY1-4"/>
                      </a:cxn>
                      <a:cxn ang="0">
                        <a:pos x="connsiteX2-5" y="connsiteY2-6"/>
                      </a:cxn>
                      <a:cxn ang="0">
                        <a:pos x="connsiteX3-7" y="connsiteY3-8"/>
                      </a:cxn>
                    </a:cxnLst>
                    <a:rect l="l" t="t" r="r" b="b"/>
                    <a:pathLst>
                      <a:path w="1266654" h="1204340">
                        <a:moveTo>
                          <a:pt x="0" y="671404"/>
                        </a:moveTo>
                        <a:lnTo>
                          <a:pt x="1266654" y="0"/>
                        </a:lnTo>
                        <a:lnTo>
                          <a:pt x="780143" y="1204340"/>
                        </a:lnTo>
                        <a:lnTo>
                          <a:pt x="0" y="671404"/>
                        </a:lnTo>
                        <a:close/>
                      </a:path>
                    </a:pathLst>
                  </a:cu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任意多边形 307"/>
                  <p:cNvSpPr/>
                  <p:nvPr/>
                </p:nvSpPr>
                <p:spPr>
                  <a:xfrm>
                    <a:off x="2835983" y="3226623"/>
                    <a:ext cx="1257626" cy="927615"/>
                  </a:xfrm>
                  <a:custGeom>
                    <a:avLst/>
                    <a:gdLst>
                      <a:gd name="connsiteX0" fmla="*/ 276899 w 1266318"/>
                      <a:gd name="connsiteY0" fmla="*/ 0 h 927614"/>
                      <a:gd name="connsiteX1" fmla="*/ 1266318 w 1266318"/>
                      <a:gd name="connsiteY1" fmla="*/ 5739 h 927614"/>
                      <a:gd name="connsiteX2" fmla="*/ 0 w 1266318"/>
                      <a:gd name="connsiteY2" fmla="*/ 927614 h 927614"/>
                      <a:gd name="connsiteX3" fmla="*/ 276899 w 1266318"/>
                      <a:gd name="connsiteY3" fmla="*/ 0 h 927614"/>
                      <a:gd name="connsiteX0-1" fmla="*/ 265063 w 1266318"/>
                      <a:gd name="connsiteY0-2" fmla="*/ 0 h 927614"/>
                      <a:gd name="connsiteX1-3" fmla="*/ 1266318 w 1266318"/>
                      <a:gd name="connsiteY1-4" fmla="*/ 5739 h 927614"/>
                      <a:gd name="connsiteX2-5" fmla="*/ 0 w 1266318"/>
                      <a:gd name="connsiteY2-6" fmla="*/ 927614 h 927614"/>
                      <a:gd name="connsiteX3-7" fmla="*/ 265063 w 1266318"/>
                      <a:gd name="connsiteY3-8" fmla="*/ 0 h 927614"/>
                      <a:gd name="connsiteX0-9" fmla="*/ 265063 w 1257625"/>
                      <a:gd name="connsiteY0-10" fmla="*/ 0 h 927614"/>
                      <a:gd name="connsiteX1-11" fmla="*/ 1257625 w 1257625"/>
                      <a:gd name="connsiteY1-12" fmla="*/ 5739 h 927614"/>
                      <a:gd name="connsiteX2-13" fmla="*/ 0 w 1257625"/>
                      <a:gd name="connsiteY2-14" fmla="*/ 927614 h 927614"/>
                      <a:gd name="connsiteX3-15" fmla="*/ 265063 w 1257625"/>
                      <a:gd name="connsiteY3-16" fmla="*/ 0 h 927614"/>
                    </a:gdLst>
                    <a:ahLst/>
                    <a:cxnLst>
                      <a:cxn ang="0">
                        <a:pos x="connsiteX0-1" y="connsiteY0-2"/>
                      </a:cxn>
                      <a:cxn ang="0">
                        <a:pos x="connsiteX1-3" y="connsiteY1-4"/>
                      </a:cxn>
                      <a:cxn ang="0">
                        <a:pos x="connsiteX2-5" y="connsiteY2-6"/>
                      </a:cxn>
                      <a:cxn ang="0">
                        <a:pos x="connsiteX3-7" y="connsiteY3-8"/>
                      </a:cxn>
                    </a:cxnLst>
                    <a:rect l="l" t="t" r="r" b="b"/>
                    <a:pathLst>
                      <a:path w="1257625" h="927614">
                        <a:moveTo>
                          <a:pt x="265063" y="0"/>
                        </a:moveTo>
                        <a:lnTo>
                          <a:pt x="1257625" y="5739"/>
                        </a:lnTo>
                        <a:lnTo>
                          <a:pt x="0" y="927614"/>
                        </a:lnTo>
                        <a:lnTo>
                          <a:pt x="265063" y="0"/>
                        </a:lnTo>
                        <a:close/>
                      </a:path>
                    </a:pathLst>
                  </a:custGeom>
                  <a:solidFill>
                    <a:srgbClr val="72617D">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任意多边形 326"/>
                  <p:cNvSpPr/>
                  <p:nvPr/>
                </p:nvSpPr>
                <p:spPr>
                  <a:xfrm>
                    <a:off x="2839021" y="3231726"/>
                    <a:ext cx="1625762" cy="918833"/>
                  </a:xfrm>
                  <a:custGeom>
                    <a:avLst/>
                    <a:gdLst>
                      <a:gd name="connsiteX0" fmla="*/ 1267140 w 1623568"/>
                      <a:gd name="connsiteY0" fmla="*/ 0 h 924628"/>
                      <a:gd name="connsiteX1" fmla="*/ 1279080 w 1623568"/>
                      <a:gd name="connsiteY1" fmla="*/ 69 h 924628"/>
                      <a:gd name="connsiteX2" fmla="*/ 1623568 w 1623568"/>
                      <a:gd name="connsiteY2" fmla="*/ 731327 h 924628"/>
                      <a:gd name="connsiteX3" fmla="*/ 0 w 1623568"/>
                      <a:gd name="connsiteY3" fmla="*/ 924628 h 924628"/>
                      <a:gd name="connsiteX4" fmla="*/ 822 w 1623568"/>
                      <a:gd name="connsiteY4" fmla="*/ 921875 h 924628"/>
                      <a:gd name="connsiteX5" fmla="*/ 1267140 w 1623568"/>
                      <a:gd name="connsiteY5" fmla="*/ 0 h 924628"/>
                      <a:gd name="connsiteX0-1" fmla="*/ 1267140 w 1623568"/>
                      <a:gd name="connsiteY0-2" fmla="*/ 0 h 924628"/>
                      <a:gd name="connsiteX1-3" fmla="*/ 1623568 w 1623568"/>
                      <a:gd name="connsiteY1-4" fmla="*/ 731327 h 924628"/>
                      <a:gd name="connsiteX2-5" fmla="*/ 0 w 1623568"/>
                      <a:gd name="connsiteY2-6" fmla="*/ 924628 h 924628"/>
                      <a:gd name="connsiteX3-7" fmla="*/ 822 w 1623568"/>
                      <a:gd name="connsiteY3-8" fmla="*/ 921875 h 924628"/>
                      <a:gd name="connsiteX4-9" fmla="*/ 1267140 w 1623568"/>
                      <a:gd name="connsiteY4-10" fmla="*/ 0 h 924628"/>
                      <a:gd name="connsiteX0-11" fmla="*/ 1270037 w 1623568"/>
                      <a:gd name="connsiteY0-12" fmla="*/ 0 h 918833"/>
                      <a:gd name="connsiteX1-13" fmla="*/ 1623568 w 1623568"/>
                      <a:gd name="connsiteY1-14" fmla="*/ 725532 h 918833"/>
                      <a:gd name="connsiteX2-15" fmla="*/ 0 w 1623568"/>
                      <a:gd name="connsiteY2-16" fmla="*/ 918833 h 918833"/>
                      <a:gd name="connsiteX3-17" fmla="*/ 822 w 1623568"/>
                      <a:gd name="connsiteY3-18" fmla="*/ 916080 h 918833"/>
                      <a:gd name="connsiteX4-19" fmla="*/ 1270037 w 1623568"/>
                      <a:gd name="connsiteY4-20" fmla="*/ 0 h 918833"/>
                      <a:gd name="connsiteX0-21" fmla="*/ 1270037 w 1614876"/>
                      <a:gd name="connsiteY0-22" fmla="*/ 0 h 918833"/>
                      <a:gd name="connsiteX1-23" fmla="*/ 1614876 w 1614876"/>
                      <a:gd name="connsiteY1-24" fmla="*/ 725532 h 918833"/>
                      <a:gd name="connsiteX2-25" fmla="*/ 0 w 1614876"/>
                      <a:gd name="connsiteY2-26" fmla="*/ 918833 h 918833"/>
                      <a:gd name="connsiteX3-27" fmla="*/ 822 w 1614876"/>
                      <a:gd name="connsiteY3-28" fmla="*/ 916080 h 918833"/>
                      <a:gd name="connsiteX4-29" fmla="*/ 1270037 w 1614876"/>
                      <a:gd name="connsiteY4-30" fmla="*/ 0 h 918833"/>
                      <a:gd name="connsiteX0-31" fmla="*/ 1270037 w 1614876"/>
                      <a:gd name="connsiteY0-32" fmla="*/ 0 h 924774"/>
                      <a:gd name="connsiteX1-33" fmla="*/ 1614876 w 1614876"/>
                      <a:gd name="connsiteY1-34" fmla="*/ 725532 h 924774"/>
                      <a:gd name="connsiteX2-35" fmla="*/ 0 w 1614876"/>
                      <a:gd name="connsiteY2-36" fmla="*/ 918833 h 924774"/>
                      <a:gd name="connsiteX3-37" fmla="*/ 3720 w 1614876"/>
                      <a:gd name="connsiteY3-38" fmla="*/ 924774 h 924774"/>
                      <a:gd name="connsiteX4-39" fmla="*/ 1270037 w 1614876"/>
                      <a:gd name="connsiteY4-40" fmla="*/ 0 h 924774"/>
                      <a:gd name="connsiteX0-41" fmla="*/ 1270037 w 1614876"/>
                      <a:gd name="connsiteY0-42" fmla="*/ 0 h 918833"/>
                      <a:gd name="connsiteX1-43" fmla="*/ 1614876 w 1614876"/>
                      <a:gd name="connsiteY1-44" fmla="*/ 725532 h 918833"/>
                      <a:gd name="connsiteX2-45" fmla="*/ 0 w 1614876"/>
                      <a:gd name="connsiteY2-46" fmla="*/ 918833 h 918833"/>
                      <a:gd name="connsiteX3-47" fmla="*/ 1270037 w 1614876"/>
                      <a:gd name="connsiteY3-48" fmla="*/ 0 h 918833"/>
                      <a:gd name="connsiteX0-49" fmla="*/ 1258447 w 1603286"/>
                      <a:gd name="connsiteY0-50" fmla="*/ 0 h 913038"/>
                      <a:gd name="connsiteX1-51" fmla="*/ 1603286 w 1603286"/>
                      <a:gd name="connsiteY1-52" fmla="*/ 725532 h 913038"/>
                      <a:gd name="connsiteX2-53" fmla="*/ 0 w 1603286"/>
                      <a:gd name="connsiteY2-54" fmla="*/ 913038 h 913038"/>
                      <a:gd name="connsiteX3-55" fmla="*/ 1258447 w 1603286"/>
                      <a:gd name="connsiteY3-56" fmla="*/ 0 h 913038"/>
                      <a:gd name="connsiteX0-57" fmla="*/ 1261344 w 1606183"/>
                      <a:gd name="connsiteY0-58" fmla="*/ 0 h 915935"/>
                      <a:gd name="connsiteX1-59" fmla="*/ 1606183 w 1606183"/>
                      <a:gd name="connsiteY1-60" fmla="*/ 725532 h 915935"/>
                      <a:gd name="connsiteX2-61" fmla="*/ 0 w 1606183"/>
                      <a:gd name="connsiteY2-62" fmla="*/ 915935 h 915935"/>
                      <a:gd name="connsiteX3-63" fmla="*/ 1261344 w 1606183"/>
                      <a:gd name="connsiteY3-64" fmla="*/ 0 h 915935"/>
                      <a:gd name="connsiteX0-65" fmla="*/ 1255548 w 1600387"/>
                      <a:gd name="connsiteY0-66" fmla="*/ 0 h 918832"/>
                      <a:gd name="connsiteX1-67" fmla="*/ 1600387 w 1600387"/>
                      <a:gd name="connsiteY1-68" fmla="*/ 725532 h 918832"/>
                      <a:gd name="connsiteX2-69" fmla="*/ 0 w 1600387"/>
                      <a:gd name="connsiteY2-70" fmla="*/ 918832 h 918832"/>
                      <a:gd name="connsiteX3-71" fmla="*/ 1255548 w 1600387"/>
                      <a:gd name="connsiteY3-72" fmla="*/ 0 h 918832"/>
                      <a:gd name="connsiteX0-73" fmla="*/ 1255548 w 1605461"/>
                      <a:gd name="connsiteY0-74" fmla="*/ 0 h 918832"/>
                      <a:gd name="connsiteX1-75" fmla="*/ 1605461 w 1605461"/>
                      <a:gd name="connsiteY1-76" fmla="*/ 735682 h 918832"/>
                      <a:gd name="connsiteX2-77" fmla="*/ 0 w 1605461"/>
                      <a:gd name="connsiteY2-78" fmla="*/ 918832 h 918832"/>
                      <a:gd name="connsiteX3-79" fmla="*/ 1255548 w 1605461"/>
                      <a:gd name="connsiteY3-80" fmla="*/ 0 h 918832"/>
                      <a:gd name="connsiteX0-81" fmla="*/ 1255548 w 1625761"/>
                      <a:gd name="connsiteY0-82" fmla="*/ 0 h 918832"/>
                      <a:gd name="connsiteX1-83" fmla="*/ 1625761 w 1625761"/>
                      <a:gd name="connsiteY1-84" fmla="*/ 730607 h 918832"/>
                      <a:gd name="connsiteX2-85" fmla="*/ 0 w 1625761"/>
                      <a:gd name="connsiteY2-86" fmla="*/ 918832 h 918832"/>
                      <a:gd name="connsiteX3-87" fmla="*/ 1255548 w 1625761"/>
                      <a:gd name="connsiteY3-88" fmla="*/ 0 h 918832"/>
                    </a:gdLst>
                    <a:ahLst/>
                    <a:cxnLst>
                      <a:cxn ang="0">
                        <a:pos x="connsiteX0-1" y="connsiteY0-2"/>
                      </a:cxn>
                      <a:cxn ang="0">
                        <a:pos x="connsiteX1-3" y="connsiteY1-4"/>
                      </a:cxn>
                      <a:cxn ang="0">
                        <a:pos x="connsiteX2-5" y="connsiteY2-6"/>
                      </a:cxn>
                      <a:cxn ang="0">
                        <a:pos x="connsiteX3-7" y="connsiteY3-8"/>
                      </a:cxn>
                    </a:cxnLst>
                    <a:rect l="l" t="t" r="r" b="b"/>
                    <a:pathLst>
                      <a:path w="1625761" h="918832">
                        <a:moveTo>
                          <a:pt x="1255548" y="0"/>
                        </a:moveTo>
                        <a:lnTo>
                          <a:pt x="1625761" y="730607"/>
                        </a:lnTo>
                        <a:lnTo>
                          <a:pt x="0" y="918832"/>
                        </a:lnTo>
                        <a:lnTo>
                          <a:pt x="1255548" y="0"/>
                        </a:lnTo>
                        <a:close/>
                      </a:path>
                    </a:pathLst>
                  </a:custGeom>
                  <a:solidFill>
                    <a:srgbClr val="3B3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任意多边形 338"/>
                  <p:cNvSpPr/>
                  <p:nvPr/>
                </p:nvSpPr>
                <p:spPr>
                  <a:xfrm>
                    <a:off x="5939208" y="5935435"/>
                    <a:ext cx="1983190" cy="1468221"/>
                  </a:xfrm>
                  <a:custGeom>
                    <a:avLst/>
                    <a:gdLst>
                      <a:gd name="connsiteX0" fmla="*/ 5044 w 1969864"/>
                      <a:gd name="connsiteY0" fmla="*/ 0 h 1465661"/>
                      <a:gd name="connsiteX1" fmla="*/ 1969864 w 1969864"/>
                      <a:gd name="connsiteY1" fmla="*/ 911165 h 1465661"/>
                      <a:gd name="connsiteX2" fmla="*/ 334103 w 1969864"/>
                      <a:gd name="connsiteY2" fmla="*/ 1465661 h 1465661"/>
                      <a:gd name="connsiteX3" fmla="*/ 0 w 1969864"/>
                      <a:gd name="connsiteY3" fmla="*/ 4011 h 1465661"/>
                      <a:gd name="connsiteX4" fmla="*/ 5044 w 1969864"/>
                      <a:gd name="connsiteY4" fmla="*/ 0 h 1465661"/>
                      <a:gd name="connsiteX0-1" fmla="*/ 0 w 1969864"/>
                      <a:gd name="connsiteY0-2" fmla="*/ 0 h 1461650"/>
                      <a:gd name="connsiteX1-3" fmla="*/ 1969864 w 1969864"/>
                      <a:gd name="connsiteY1-4" fmla="*/ 907154 h 1461650"/>
                      <a:gd name="connsiteX2-5" fmla="*/ 334103 w 1969864"/>
                      <a:gd name="connsiteY2-6" fmla="*/ 1461650 h 1461650"/>
                      <a:gd name="connsiteX3-7" fmla="*/ 0 w 1969864"/>
                      <a:gd name="connsiteY3-8" fmla="*/ 0 h 1461650"/>
                      <a:gd name="connsiteX0-9" fmla="*/ 0 w 1956903"/>
                      <a:gd name="connsiteY0-10" fmla="*/ 0 h 1461650"/>
                      <a:gd name="connsiteX1-11" fmla="*/ 1956903 w 1956903"/>
                      <a:gd name="connsiteY1-12" fmla="*/ 904562 h 1461650"/>
                      <a:gd name="connsiteX2-13" fmla="*/ 334103 w 1956903"/>
                      <a:gd name="connsiteY2-14" fmla="*/ 1461650 h 1461650"/>
                      <a:gd name="connsiteX3-15" fmla="*/ 0 w 1956903"/>
                      <a:gd name="connsiteY3-16" fmla="*/ 0 h 1461650"/>
                      <a:gd name="connsiteX0-17" fmla="*/ 0 w 1956903"/>
                      <a:gd name="connsiteY0-18" fmla="*/ 0 h 1468220"/>
                      <a:gd name="connsiteX1-19" fmla="*/ 1956903 w 1956903"/>
                      <a:gd name="connsiteY1-20" fmla="*/ 911132 h 1468220"/>
                      <a:gd name="connsiteX2-21" fmla="*/ 334103 w 1956903"/>
                      <a:gd name="connsiteY2-22" fmla="*/ 1468220 h 1468220"/>
                      <a:gd name="connsiteX3-23" fmla="*/ 0 w 1956903"/>
                      <a:gd name="connsiteY3-24" fmla="*/ 0 h 1468220"/>
                      <a:gd name="connsiteX0-25" fmla="*/ 0 w 1976617"/>
                      <a:gd name="connsiteY0-26" fmla="*/ 0 h 1468220"/>
                      <a:gd name="connsiteX1-27" fmla="*/ 1976617 w 1976617"/>
                      <a:gd name="connsiteY1-28" fmla="*/ 917702 h 1468220"/>
                      <a:gd name="connsiteX2-29" fmla="*/ 334103 w 1976617"/>
                      <a:gd name="connsiteY2-30" fmla="*/ 1468220 h 1468220"/>
                      <a:gd name="connsiteX3-31" fmla="*/ 0 w 1976617"/>
                      <a:gd name="connsiteY3-32" fmla="*/ 0 h 1468220"/>
                      <a:gd name="connsiteX0-33" fmla="*/ 0 w 1983189"/>
                      <a:gd name="connsiteY0-34" fmla="*/ 0 h 1468220"/>
                      <a:gd name="connsiteX1-35" fmla="*/ 1983189 w 1983189"/>
                      <a:gd name="connsiteY1-36" fmla="*/ 924273 h 1468220"/>
                      <a:gd name="connsiteX2-37" fmla="*/ 334103 w 1983189"/>
                      <a:gd name="connsiteY2-38" fmla="*/ 1468220 h 1468220"/>
                      <a:gd name="connsiteX3-39" fmla="*/ 0 w 1983189"/>
                      <a:gd name="connsiteY3-40" fmla="*/ 0 h 1468220"/>
                      <a:gd name="connsiteX0-41" fmla="*/ 0 w 1983189"/>
                      <a:gd name="connsiteY0-42" fmla="*/ 0 h 1468220"/>
                      <a:gd name="connsiteX1-43" fmla="*/ 1983189 w 1983189"/>
                      <a:gd name="connsiteY1-44" fmla="*/ 924273 h 1468220"/>
                      <a:gd name="connsiteX2-45" fmla="*/ 324783 w 1983189"/>
                      <a:gd name="connsiteY2-46" fmla="*/ 1468220 h 1468220"/>
                      <a:gd name="connsiteX3-47" fmla="*/ 0 w 1983189"/>
                      <a:gd name="connsiteY3-48" fmla="*/ 0 h 1468220"/>
                    </a:gdLst>
                    <a:ahLst/>
                    <a:cxnLst>
                      <a:cxn ang="0">
                        <a:pos x="connsiteX0-1" y="connsiteY0-2"/>
                      </a:cxn>
                      <a:cxn ang="0">
                        <a:pos x="connsiteX1-3" y="connsiteY1-4"/>
                      </a:cxn>
                      <a:cxn ang="0">
                        <a:pos x="connsiteX2-5" y="connsiteY2-6"/>
                      </a:cxn>
                      <a:cxn ang="0">
                        <a:pos x="connsiteX3-7" y="connsiteY3-8"/>
                      </a:cxn>
                    </a:cxnLst>
                    <a:rect l="l" t="t" r="r" b="b"/>
                    <a:pathLst>
                      <a:path w="1983189" h="1468220">
                        <a:moveTo>
                          <a:pt x="0" y="0"/>
                        </a:moveTo>
                        <a:lnTo>
                          <a:pt x="1983189" y="924273"/>
                        </a:lnTo>
                        <a:lnTo>
                          <a:pt x="324783" y="1468220"/>
                        </a:lnTo>
                        <a:lnTo>
                          <a:pt x="0" y="0"/>
                        </a:lnTo>
                        <a:close/>
                      </a:path>
                    </a:pathLst>
                  </a:custGeom>
                  <a:solidFill>
                    <a:srgbClr val="FFFFFF">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任意多边形 339"/>
                  <p:cNvSpPr/>
                  <p:nvPr/>
                </p:nvSpPr>
                <p:spPr>
                  <a:xfrm>
                    <a:off x="7209848" y="1273725"/>
                    <a:ext cx="854784" cy="847779"/>
                  </a:xfrm>
                  <a:custGeom>
                    <a:avLst/>
                    <a:gdLst>
                      <a:gd name="connsiteX0" fmla="*/ 0 w 848901"/>
                      <a:gd name="connsiteY0" fmla="*/ 0 h 854024"/>
                      <a:gd name="connsiteX1" fmla="*/ 9915 w 848901"/>
                      <a:gd name="connsiteY1" fmla="*/ 898 h 854024"/>
                      <a:gd name="connsiteX2" fmla="*/ 848901 w 848901"/>
                      <a:gd name="connsiteY2" fmla="*/ 377970 h 854024"/>
                      <a:gd name="connsiteX3" fmla="*/ 372847 w 848901"/>
                      <a:gd name="connsiteY3" fmla="*/ 854024 h 854024"/>
                      <a:gd name="connsiteX4" fmla="*/ 369047 w 848901"/>
                      <a:gd name="connsiteY4" fmla="*/ 853843 h 854024"/>
                      <a:gd name="connsiteX5" fmla="*/ 0 w 848901"/>
                      <a:gd name="connsiteY5" fmla="*/ 0 h 854024"/>
                      <a:gd name="connsiteX0-1" fmla="*/ 0 w 848901"/>
                      <a:gd name="connsiteY0-2" fmla="*/ 0 h 854024"/>
                      <a:gd name="connsiteX1-3" fmla="*/ 9915 w 848901"/>
                      <a:gd name="connsiteY1-4" fmla="*/ 898 h 854024"/>
                      <a:gd name="connsiteX2-5" fmla="*/ 848901 w 848901"/>
                      <a:gd name="connsiteY2-6" fmla="*/ 377970 h 854024"/>
                      <a:gd name="connsiteX3-7" fmla="*/ 372847 w 848901"/>
                      <a:gd name="connsiteY3-8" fmla="*/ 854024 h 854024"/>
                      <a:gd name="connsiteX4-9" fmla="*/ 0 w 848901"/>
                      <a:gd name="connsiteY4-10" fmla="*/ 0 h 854024"/>
                      <a:gd name="connsiteX0-11" fmla="*/ 0 w 848901"/>
                      <a:gd name="connsiteY0-12" fmla="*/ 0 h 856616"/>
                      <a:gd name="connsiteX1-13" fmla="*/ 9915 w 848901"/>
                      <a:gd name="connsiteY1-14" fmla="*/ 898 h 856616"/>
                      <a:gd name="connsiteX2-15" fmla="*/ 848901 w 848901"/>
                      <a:gd name="connsiteY2-16" fmla="*/ 377970 h 856616"/>
                      <a:gd name="connsiteX3-17" fmla="*/ 372847 w 848901"/>
                      <a:gd name="connsiteY3-18" fmla="*/ 856616 h 856616"/>
                      <a:gd name="connsiteX4-19" fmla="*/ 0 w 848901"/>
                      <a:gd name="connsiteY4-20" fmla="*/ 0 h 856616"/>
                      <a:gd name="connsiteX0-21" fmla="*/ 0 w 848901"/>
                      <a:gd name="connsiteY0-22" fmla="*/ 0 h 861801"/>
                      <a:gd name="connsiteX1-23" fmla="*/ 9915 w 848901"/>
                      <a:gd name="connsiteY1-24" fmla="*/ 898 h 861801"/>
                      <a:gd name="connsiteX2-25" fmla="*/ 848901 w 848901"/>
                      <a:gd name="connsiteY2-26" fmla="*/ 377970 h 861801"/>
                      <a:gd name="connsiteX3-27" fmla="*/ 367663 w 848901"/>
                      <a:gd name="connsiteY3-28" fmla="*/ 861801 h 861801"/>
                      <a:gd name="connsiteX4-29" fmla="*/ 0 w 848901"/>
                      <a:gd name="connsiteY4-30" fmla="*/ 0 h 861801"/>
                      <a:gd name="connsiteX0-31" fmla="*/ 0 w 848901"/>
                      <a:gd name="connsiteY0-32" fmla="*/ 0 h 859209"/>
                      <a:gd name="connsiteX1-33" fmla="*/ 9915 w 848901"/>
                      <a:gd name="connsiteY1-34" fmla="*/ 898 h 859209"/>
                      <a:gd name="connsiteX2-35" fmla="*/ 848901 w 848901"/>
                      <a:gd name="connsiteY2-36" fmla="*/ 377970 h 859209"/>
                      <a:gd name="connsiteX3-37" fmla="*/ 362479 w 848901"/>
                      <a:gd name="connsiteY3-38" fmla="*/ 859209 h 859209"/>
                      <a:gd name="connsiteX4-39" fmla="*/ 0 w 848901"/>
                      <a:gd name="connsiteY4-40" fmla="*/ 0 h 859209"/>
                      <a:gd name="connsiteX0-41" fmla="*/ 352564 w 838986"/>
                      <a:gd name="connsiteY0-42" fmla="*/ 858311 h 858311"/>
                      <a:gd name="connsiteX1-43" fmla="*/ 0 w 838986"/>
                      <a:gd name="connsiteY1-44" fmla="*/ 0 h 858311"/>
                      <a:gd name="connsiteX2-45" fmla="*/ 838986 w 838986"/>
                      <a:gd name="connsiteY2-46" fmla="*/ 377072 h 858311"/>
                      <a:gd name="connsiteX3-47" fmla="*/ 352564 w 838986"/>
                      <a:gd name="connsiteY3-48" fmla="*/ 858311 h 858311"/>
                      <a:gd name="connsiteX0-49" fmla="*/ 368362 w 854784"/>
                      <a:gd name="connsiteY0-50" fmla="*/ 847779 h 847779"/>
                      <a:gd name="connsiteX1-51" fmla="*/ 0 w 854784"/>
                      <a:gd name="connsiteY1-52" fmla="*/ 0 h 847779"/>
                      <a:gd name="connsiteX2-53" fmla="*/ 854784 w 854784"/>
                      <a:gd name="connsiteY2-54" fmla="*/ 366540 h 847779"/>
                      <a:gd name="connsiteX3-55" fmla="*/ 368362 w 854784"/>
                      <a:gd name="connsiteY3-56" fmla="*/ 847779 h 847779"/>
                    </a:gdLst>
                    <a:ahLst/>
                    <a:cxnLst>
                      <a:cxn ang="0">
                        <a:pos x="connsiteX0-1" y="connsiteY0-2"/>
                      </a:cxn>
                      <a:cxn ang="0">
                        <a:pos x="connsiteX1-3" y="connsiteY1-4"/>
                      </a:cxn>
                      <a:cxn ang="0">
                        <a:pos x="connsiteX2-5" y="connsiteY2-6"/>
                      </a:cxn>
                      <a:cxn ang="0">
                        <a:pos x="connsiteX3-7" y="connsiteY3-8"/>
                      </a:cxn>
                    </a:cxnLst>
                    <a:rect l="l" t="t" r="r" b="b"/>
                    <a:pathLst>
                      <a:path w="854784" h="847779">
                        <a:moveTo>
                          <a:pt x="368362" y="847779"/>
                        </a:moveTo>
                        <a:lnTo>
                          <a:pt x="0" y="0"/>
                        </a:lnTo>
                        <a:lnTo>
                          <a:pt x="854784" y="366540"/>
                        </a:lnTo>
                        <a:lnTo>
                          <a:pt x="368362" y="847779"/>
                        </a:lnTo>
                        <a:close/>
                      </a:path>
                    </a:pathLst>
                  </a:cu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任意多边形 373"/>
                  <p:cNvSpPr/>
                  <p:nvPr/>
                </p:nvSpPr>
                <p:spPr>
                  <a:xfrm>
                    <a:off x="7552009" y="1638332"/>
                    <a:ext cx="1317976" cy="681427"/>
                  </a:xfrm>
                  <a:custGeom>
                    <a:avLst/>
                    <a:gdLst>
                      <a:gd name="connsiteX0" fmla="*/ 502968 w 1298213"/>
                      <a:gd name="connsiteY0" fmla="*/ 0 h 673247"/>
                      <a:gd name="connsiteX1" fmla="*/ 1298213 w 1298213"/>
                      <a:gd name="connsiteY1" fmla="*/ 673247 h 673247"/>
                      <a:gd name="connsiteX2" fmla="*/ 0 w 1298213"/>
                      <a:gd name="connsiteY2" fmla="*/ 483926 h 673247"/>
                      <a:gd name="connsiteX3" fmla="*/ 13764 w 1298213"/>
                      <a:gd name="connsiteY3" fmla="*/ 484632 h 673247"/>
                      <a:gd name="connsiteX4" fmla="*/ 502968 w 1298213"/>
                      <a:gd name="connsiteY4" fmla="*/ 0 h 673247"/>
                      <a:gd name="connsiteX0-1" fmla="*/ 502968 w 1298213"/>
                      <a:gd name="connsiteY0-2" fmla="*/ 0 h 673247"/>
                      <a:gd name="connsiteX1-3" fmla="*/ 1298213 w 1298213"/>
                      <a:gd name="connsiteY1-4" fmla="*/ 673247 h 673247"/>
                      <a:gd name="connsiteX2-5" fmla="*/ 0 w 1298213"/>
                      <a:gd name="connsiteY2-6" fmla="*/ 483926 h 673247"/>
                      <a:gd name="connsiteX3-7" fmla="*/ 502968 w 1298213"/>
                      <a:gd name="connsiteY3-8" fmla="*/ 0 h 673247"/>
                      <a:gd name="connsiteX0-9" fmla="*/ 494515 w 1289760"/>
                      <a:gd name="connsiteY0-10" fmla="*/ 0 h 673247"/>
                      <a:gd name="connsiteX1-11" fmla="*/ 1289760 w 1289760"/>
                      <a:gd name="connsiteY1-12" fmla="*/ 673247 h 673247"/>
                      <a:gd name="connsiteX2-13" fmla="*/ 0 w 1289760"/>
                      <a:gd name="connsiteY2-14" fmla="*/ 483926 h 673247"/>
                      <a:gd name="connsiteX3-15" fmla="*/ 494515 w 1289760"/>
                      <a:gd name="connsiteY3-16" fmla="*/ 0 h 673247"/>
                      <a:gd name="connsiteX0-17" fmla="*/ 490289 w 1285534"/>
                      <a:gd name="connsiteY0-18" fmla="*/ 0 h 673247"/>
                      <a:gd name="connsiteX1-19" fmla="*/ 1285534 w 1285534"/>
                      <a:gd name="connsiteY1-20" fmla="*/ 673247 h 673247"/>
                      <a:gd name="connsiteX2-21" fmla="*/ 0 w 1285534"/>
                      <a:gd name="connsiteY2-22" fmla="*/ 483926 h 673247"/>
                      <a:gd name="connsiteX3-23" fmla="*/ 490289 w 1285534"/>
                      <a:gd name="connsiteY3-24" fmla="*/ 0 h 673247"/>
                      <a:gd name="connsiteX0-25" fmla="*/ 481836 w 1277081"/>
                      <a:gd name="connsiteY0-26" fmla="*/ 0 h 673247"/>
                      <a:gd name="connsiteX1-27" fmla="*/ 1277081 w 1277081"/>
                      <a:gd name="connsiteY1-28" fmla="*/ 673247 h 673247"/>
                      <a:gd name="connsiteX2-29" fmla="*/ 0 w 1277081"/>
                      <a:gd name="connsiteY2-30" fmla="*/ 479701 h 673247"/>
                      <a:gd name="connsiteX3-31" fmla="*/ 481836 w 1277081"/>
                      <a:gd name="connsiteY3-32" fmla="*/ 0 h 673247"/>
                      <a:gd name="connsiteX0-33" fmla="*/ 498195 w 1293440"/>
                      <a:gd name="connsiteY0-34" fmla="*/ 0 h 673247"/>
                      <a:gd name="connsiteX1-35" fmla="*/ 1293440 w 1293440"/>
                      <a:gd name="connsiteY1-36" fmla="*/ 673247 h 673247"/>
                      <a:gd name="connsiteX2-37" fmla="*/ 0 w 1293440"/>
                      <a:gd name="connsiteY2-38" fmla="*/ 487880 h 673247"/>
                      <a:gd name="connsiteX3-39" fmla="*/ 498195 w 1293440"/>
                      <a:gd name="connsiteY3-40" fmla="*/ 0 h 673247"/>
                      <a:gd name="connsiteX0-41" fmla="*/ 522732 w 1317977"/>
                      <a:gd name="connsiteY0-42" fmla="*/ 0 h 673247"/>
                      <a:gd name="connsiteX1-43" fmla="*/ 1317977 w 1317977"/>
                      <a:gd name="connsiteY1-44" fmla="*/ 673247 h 673247"/>
                      <a:gd name="connsiteX2-45" fmla="*/ 0 w 1317977"/>
                      <a:gd name="connsiteY2-46" fmla="*/ 479701 h 673247"/>
                      <a:gd name="connsiteX3-47" fmla="*/ 522732 w 1317977"/>
                      <a:gd name="connsiteY3-48" fmla="*/ 0 h 673247"/>
                      <a:gd name="connsiteX0-49" fmla="*/ 514554 w 1317977"/>
                      <a:gd name="connsiteY0-50" fmla="*/ 0 h 681427"/>
                      <a:gd name="connsiteX1-51" fmla="*/ 1317977 w 1317977"/>
                      <a:gd name="connsiteY1-52" fmla="*/ 681427 h 681427"/>
                      <a:gd name="connsiteX2-53" fmla="*/ 0 w 1317977"/>
                      <a:gd name="connsiteY2-54" fmla="*/ 487881 h 681427"/>
                      <a:gd name="connsiteX3-55" fmla="*/ 514554 w 1317977"/>
                      <a:gd name="connsiteY3-56" fmla="*/ 0 h 681427"/>
                    </a:gdLst>
                    <a:ahLst/>
                    <a:cxnLst>
                      <a:cxn ang="0">
                        <a:pos x="connsiteX0-1" y="connsiteY0-2"/>
                      </a:cxn>
                      <a:cxn ang="0">
                        <a:pos x="connsiteX1-3" y="connsiteY1-4"/>
                      </a:cxn>
                      <a:cxn ang="0">
                        <a:pos x="connsiteX2-5" y="connsiteY2-6"/>
                      </a:cxn>
                      <a:cxn ang="0">
                        <a:pos x="connsiteX3-7" y="connsiteY3-8"/>
                      </a:cxn>
                    </a:cxnLst>
                    <a:rect l="l" t="t" r="r" b="b"/>
                    <a:pathLst>
                      <a:path w="1317977" h="681427">
                        <a:moveTo>
                          <a:pt x="514554" y="0"/>
                        </a:moveTo>
                        <a:lnTo>
                          <a:pt x="1317977" y="681427"/>
                        </a:lnTo>
                        <a:lnTo>
                          <a:pt x="0" y="487881"/>
                        </a:lnTo>
                        <a:lnTo>
                          <a:pt x="514554" y="0"/>
                        </a:lnTo>
                        <a:close/>
                      </a:path>
                    </a:pathLst>
                  </a:custGeom>
                  <a:solidFill>
                    <a:srgbClr val="FFFFFF">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任意多边形 374"/>
                  <p:cNvSpPr/>
                  <p:nvPr/>
                </p:nvSpPr>
                <p:spPr>
                  <a:xfrm>
                    <a:off x="5944673" y="3259735"/>
                    <a:ext cx="1692528" cy="2663340"/>
                  </a:xfrm>
                  <a:custGeom>
                    <a:avLst/>
                    <a:gdLst>
                      <a:gd name="connsiteX0" fmla="*/ 743315 w 1688202"/>
                      <a:gd name="connsiteY0" fmla="*/ 0 h 2709582"/>
                      <a:gd name="connsiteX1" fmla="*/ 814777 w 1688202"/>
                      <a:gd name="connsiteY1" fmla="*/ 0 h 2709582"/>
                      <a:gd name="connsiteX2" fmla="*/ 1688202 w 1688202"/>
                      <a:gd name="connsiteY2" fmla="*/ 1456584 h 2709582"/>
                      <a:gd name="connsiteX3" fmla="*/ 6371 w 1688202"/>
                      <a:gd name="connsiteY3" fmla="*/ 2709582 h 2709582"/>
                      <a:gd name="connsiteX4" fmla="*/ 0 w 1688202"/>
                      <a:gd name="connsiteY4" fmla="*/ 2703211 h 2709582"/>
                      <a:gd name="connsiteX5" fmla="*/ 743315 w 1688202"/>
                      <a:gd name="connsiteY5" fmla="*/ 0 h 2709582"/>
                      <a:gd name="connsiteX0-1" fmla="*/ 0 w 1688202"/>
                      <a:gd name="connsiteY0-2" fmla="*/ 2703211 h 2709582"/>
                      <a:gd name="connsiteX1-3" fmla="*/ 814777 w 1688202"/>
                      <a:gd name="connsiteY1-4" fmla="*/ 0 h 2709582"/>
                      <a:gd name="connsiteX2-5" fmla="*/ 1688202 w 1688202"/>
                      <a:gd name="connsiteY2-6" fmla="*/ 1456584 h 2709582"/>
                      <a:gd name="connsiteX3-7" fmla="*/ 6371 w 1688202"/>
                      <a:gd name="connsiteY3-8" fmla="*/ 2709582 h 2709582"/>
                      <a:gd name="connsiteX4-9" fmla="*/ 0 w 1688202"/>
                      <a:gd name="connsiteY4-10" fmla="*/ 2703211 h 2709582"/>
                      <a:gd name="connsiteX0-11" fmla="*/ 0 w 1688202"/>
                      <a:gd name="connsiteY0-12" fmla="*/ 2719736 h 2726107"/>
                      <a:gd name="connsiteX1-13" fmla="*/ 795498 w 1688202"/>
                      <a:gd name="connsiteY1-14" fmla="*/ 0 h 2726107"/>
                      <a:gd name="connsiteX2-15" fmla="*/ 1688202 w 1688202"/>
                      <a:gd name="connsiteY2-16" fmla="*/ 1473109 h 2726107"/>
                      <a:gd name="connsiteX3-17" fmla="*/ 6371 w 1688202"/>
                      <a:gd name="connsiteY3-18" fmla="*/ 2726107 h 2726107"/>
                      <a:gd name="connsiteX4-19" fmla="*/ 0 w 1688202"/>
                      <a:gd name="connsiteY4-20" fmla="*/ 2719736 h 2726107"/>
                      <a:gd name="connsiteX0-21" fmla="*/ 0 w 1688202"/>
                      <a:gd name="connsiteY0-22" fmla="*/ 2714228 h 2720599"/>
                      <a:gd name="connsiteX1-23" fmla="*/ 784481 w 1688202"/>
                      <a:gd name="connsiteY1-24" fmla="*/ 0 h 2720599"/>
                      <a:gd name="connsiteX2-25" fmla="*/ 1688202 w 1688202"/>
                      <a:gd name="connsiteY2-26" fmla="*/ 1467601 h 2720599"/>
                      <a:gd name="connsiteX3-27" fmla="*/ 6371 w 1688202"/>
                      <a:gd name="connsiteY3-28" fmla="*/ 2720599 h 2720599"/>
                      <a:gd name="connsiteX4-29" fmla="*/ 0 w 1688202"/>
                      <a:gd name="connsiteY4-30" fmla="*/ 2714228 h 2720599"/>
                      <a:gd name="connsiteX0-31" fmla="*/ 0 w 1688202"/>
                      <a:gd name="connsiteY0-32" fmla="*/ 2705965 h 2712336"/>
                      <a:gd name="connsiteX1-33" fmla="*/ 776219 w 1688202"/>
                      <a:gd name="connsiteY1-34" fmla="*/ 0 h 2712336"/>
                      <a:gd name="connsiteX2-35" fmla="*/ 1688202 w 1688202"/>
                      <a:gd name="connsiteY2-36" fmla="*/ 1459338 h 2712336"/>
                      <a:gd name="connsiteX3-37" fmla="*/ 6371 w 1688202"/>
                      <a:gd name="connsiteY3-38" fmla="*/ 2712336 h 2712336"/>
                      <a:gd name="connsiteX4-39" fmla="*/ 0 w 1688202"/>
                      <a:gd name="connsiteY4-40" fmla="*/ 2705965 h 2712336"/>
                      <a:gd name="connsiteX0-41" fmla="*/ 0 w 1688202"/>
                      <a:gd name="connsiteY0-42" fmla="*/ 2722490 h 2728861"/>
                      <a:gd name="connsiteX1-43" fmla="*/ 778973 w 1688202"/>
                      <a:gd name="connsiteY1-44" fmla="*/ 0 h 2728861"/>
                      <a:gd name="connsiteX2-45" fmla="*/ 1688202 w 1688202"/>
                      <a:gd name="connsiteY2-46" fmla="*/ 1475863 h 2728861"/>
                      <a:gd name="connsiteX3-47" fmla="*/ 6371 w 1688202"/>
                      <a:gd name="connsiteY3-48" fmla="*/ 2728861 h 2728861"/>
                      <a:gd name="connsiteX4-49" fmla="*/ 0 w 1688202"/>
                      <a:gd name="connsiteY4-50" fmla="*/ 2722490 h 2728861"/>
                      <a:gd name="connsiteX0-51" fmla="*/ 0 w 1675676"/>
                      <a:gd name="connsiteY0-52" fmla="*/ 2722490 h 2728861"/>
                      <a:gd name="connsiteX1-53" fmla="*/ 778973 w 1675676"/>
                      <a:gd name="connsiteY1-54" fmla="*/ 0 h 2728861"/>
                      <a:gd name="connsiteX2-55" fmla="*/ 1675676 w 1675676"/>
                      <a:gd name="connsiteY2-56" fmla="*/ 1447679 h 2728861"/>
                      <a:gd name="connsiteX3-57" fmla="*/ 6371 w 1675676"/>
                      <a:gd name="connsiteY3-58" fmla="*/ 2728861 h 2728861"/>
                      <a:gd name="connsiteX4-59" fmla="*/ 0 w 1675676"/>
                      <a:gd name="connsiteY4-60" fmla="*/ 2722490 h 2728861"/>
                      <a:gd name="connsiteX0-61" fmla="*/ 0 w 1669305"/>
                      <a:gd name="connsiteY0-62" fmla="*/ 2728861 h 2728861"/>
                      <a:gd name="connsiteX1-63" fmla="*/ 772602 w 1669305"/>
                      <a:gd name="connsiteY1-64" fmla="*/ 0 h 2728861"/>
                      <a:gd name="connsiteX2-65" fmla="*/ 1669305 w 1669305"/>
                      <a:gd name="connsiteY2-66" fmla="*/ 1447679 h 2728861"/>
                      <a:gd name="connsiteX3-67" fmla="*/ 0 w 1669305"/>
                      <a:gd name="connsiteY3-68" fmla="*/ 2728861 h 2728861"/>
                      <a:gd name="connsiteX0-69" fmla="*/ 0 w 1675111"/>
                      <a:gd name="connsiteY0-70" fmla="*/ 2676610 h 2676610"/>
                      <a:gd name="connsiteX1-71" fmla="*/ 778408 w 1675111"/>
                      <a:gd name="connsiteY1-72" fmla="*/ 0 h 2676610"/>
                      <a:gd name="connsiteX2-73" fmla="*/ 1675111 w 1675111"/>
                      <a:gd name="connsiteY2-74" fmla="*/ 1447679 h 2676610"/>
                      <a:gd name="connsiteX3-75" fmla="*/ 0 w 1675111"/>
                      <a:gd name="connsiteY3-76" fmla="*/ 2676610 h 2676610"/>
                      <a:gd name="connsiteX0-77" fmla="*/ 0 w 1692528"/>
                      <a:gd name="connsiteY0-78" fmla="*/ 2673708 h 2673708"/>
                      <a:gd name="connsiteX1-79" fmla="*/ 795825 w 1692528"/>
                      <a:gd name="connsiteY1-80" fmla="*/ 0 h 2673708"/>
                      <a:gd name="connsiteX2-81" fmla="*/ 1692528 w 1692528"/>
                      <a:gd name="connsiteY2-82" fmla="*/ 1447679 h 2673708"/>
                      <a:gd name="connsiteX3-83" fmla="*/ 0 w 1692528"/>
                      <a:gd name="connsiteY3-84" fmla="*/ 2673708 h 2673708"/>
                      <a:gd name="connsiteX0-85" fmla="*/ 0 w 1692528"/>
                      <a:gd name="connsiteY0-86" fmla="*/ 2658155 h 2658155"/>
                      <a:gd name="connsiteX1-87" fmla="*/ 795825 w 1692528"/>
                      <a:gd name="connsiteY1-88" fmla="*/ 0 h 2658155"/>
                      <a:gd name="connsiteX2-89" fmla="*/ 1692528 w 1692528"/>
                      <a:gd name="connsiteY2-90" fmla="*/ 1432126 h 2658155"/>
                      <a:gd name="connsiteX3-91" fmla="*/ 0 w 1692528"/>
                      <a:gd name="connsiteY3-92" fmla="*/ 2658155 h 2658155"/>
                      <a:gd name="connsiteX0-93" fmla="*/ 0 w 1692528"/>
                      <a:gd name="connsiteY0-94" fmla="*/ 2663340 h 2663340"/>
                      <a:gd name="connsiteX1-95" fmla="*/ 785456 w 1692528"/>
                      <a:gd name="connsiteY1-96" fmla="*/ 0 h 2663340"/>
                      <a:gd name="connsiteX2-97" fmla="*/ 1692528 w 1692528"/>
                      <a:gd name="connsiteY2-98" fmla="*/ 1437311 h 2663340"/>
                      <a:gd name="connsiteX3-99" fmla="*/ 0 w 1692528"/>
                      <a:gd name="connsiteY3-100" fmla="*/ 2663340 h 2663340"/>
                    </a:gdLst>
                    <a:ahLst/>
                    <a:cxnLst>
                      <a:cxn ang="0">
                        <a:pos x="connsiteX0-1" y="connsiteY0-2"/>
                      </a:cxn>
                      <a:cxn ang="0">
                        <a:pos x="connsiteX1-3" y="connsiteY1-4"/>
                      </a:cxn>
                      <a:cxn ang="0">
                        <a:pos x="connsiteX2-5" y="connsiteY2-6"/>
                      </a:cxn>
                      <a:cxn ang="0">
                        <a:pos x="connsiteX3-7" y="connsiteY3-8"/>
                      </a:cxn>
                    </a:cxnLst>
                    <a:rect l="l" t="t" r="r" b="b"/>
                    <a:pathLst>
                      <a:path w="1692528" h="2663340">
                        <a:moveTo>
                          <a:pt x="0" y="2663340"/>
                        </a:moveTo>
                        <a:lnTo>
                          <a:pt x="785456" y="0"/>
                        </a:lnTo>
                        <a:lnTo>
                          <a:pt x="1692528" y="1437311"/>
                        </a:lnTo>
                        <a:lnTo>
                          <a:pt x="0" y="2663340"/>
                        </a:lnTo>
                        <a:close/>
                      </a:path>
                    </a:pathLst>
                  </a:custGeom>
                  <a:solidFill>
                    <a:srgbClr val="353954">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任意多边形 375"/>
                  <p:cNvSpPr/>
                  <p:nvPr/>
                </p:nvSpPr>
                <p:spPr>
                  <a:xfrm>
                    <a:off x="2811137" y="3968302"/>
                    <a:ext cx="1642728" cy="2000355"/>
                  </a:xfrm>
                  <a:custGeom>
                    <a:avLst/>
                    <a:gdLst>
                      <a:gd name="connsiteX0" fmla="*/ 1639832 w 1639832"/>
                      <a:gd name="connsiteY0" fmla="*/ 0 h 1982137"/>
                      <a:gd name="connsiteX1" fmla="*/ 1081125 w 1639832"/>
                      <a:gd name="connsiteY1" fmla="*/ 1982137 h 1982137"/>
                      <a:gd name="connsiteX2" fmla="*/ 9570 w 1639832"/>
                      <a:gd name="connsiteY2" fmla="*/ 1216357 h 1982137"/>
                      <a:gd name="connsiteX3" fmla="*/ 0 w 1639832"/>
                      <a:gd name="connsiteY3" fmla="*/ 1183251 h 1982137"/>
                      <a:gd name="connsiteX4" fmla="*/ 1639832 w 1639832"/>
                      <a:gd name="connsiteY4" fmla="*/ 0 h 1982137"/>
                      <a:gd name="connsiteX0-1" fmla="*/ 1639832 w 1639832"/>
                      <a:gd name="connsiteY0-2" fmla="*/ 0 h 1982137"/>
                      <a:gd name="connsiteX1-3" fmla="*/ 1081125 w 1639832"/>
                      <a:gd name="connsiteY1-4" fmla="*/ 1982137 h 1982137"/>
                      <a:gd name="connsiteX2-5" fmla="*/ 0 w 1639832"/>
                      <a:gd name="connsiteY2-6" fmla="*/ 1183251 h 1982137"/>
                      <a:gd name="connsiteX3-7" fmla="*/ 1639832 w 1639832"/>
                      <a:gd name="connsiteY3-8" fmla="*/ 0 h 1982137"/>
                      <a:gd name="connsiteX0-9" fmla="*/ 1642729 w 1642729"/>
                      <a:gd name="connsiteY0-10" fmla="*/ 0 h 1982137"/>
                      <a:gd name="connsiteX1-11" fmla="*/ 1084022 w 1642729"/>
                      <a:gd name="connsiteY1-12" fmla="*/ 1982137 h 1982137"/>
                      <a:gd name="connsiteX2-13" fmla="*/ 0 w 1642729"/>
                      <a:gd name="connsiteY2-14" fmla="*/ 1197738 h 1982137"/>
                      <a:gd name="connsiteX3-15" fmla="*/ 1642729 w 1642729"/>
                      <a:gd name="connsiteY3-16" fmla="*/ 0 h 1982137"/>
                      <a:gd name="connsiteX0-17" fmla="*/ 1642729 w 1642729"/>
                      <a:gd name="connsiteY0-18" fmla="*/ 0 h 1982137"/>
                      <a:gd name="connsiteX1-19" fmla="*/ 1091800 w 1642729"/>
                      <a:gd name="connsiteY1-20" fmla="*/ 1982137 h 1982137"/>
                      <a:gd name="connsiteX2-21" fmla="*/ 0 w 1642729"/>
                      <a:gd name="connsiteY2-22" fmla="*/ 1197738 h 1982137"/>
                      <a:gd name="connsiteX3-23" fmla="*/ 1642729 w 1642729"/>
                      <a:gd name="connsiteY3-24" fmla="*/ 0 h 1982137"/>
                      <a:gd name="connsiteX0-25" fmla="*/ 1642729 w 1642729"/>
                      <a:gd name="connsiteY0-26" fmla="*/ 0 h 1987211"/>
                      <a:gd name="connsiteX1-27" fmla="*/ 1101951 w 1642729"/>
                      <a:gd name="connsiteY1-28" fmla="*/ 1987211 h 1987211"/>
                      <a:gd name="connsiteX2-29" fmla="*/ 0 w 1642729"/>
                      <a:gd name="connsiteY2-30" fmla="*/ 1197738 h 1987211"/>
                      <a:gd name="connsiteX3-31" fmla="*/ 1642729 w 1642729"/>
                      <a:gd name="connsiteY3-32" fmla="*/ 0 h 1987211"/>
                      <a:gd name="connsiteX0-33" fmla="*/ 1642729 w 1642729"/>
                      <a:gd name="connsiteY0-34" fmla="*/ 0 h 2000355"/>
                      <a:gd name="connsiteX1-35" fmla="*/ 1101951 w 1642729"/>
                      <a:gd name="connsiteY1-36" fmla="*/ 2000355 h 2000355"/>
                      <a:gd name="connsiteX2-37" fmla="*/ 0 w 1642729"/>
                      <a:gd name="connsiteY2-38" fmla="*/ 1197738 h 2000355"/>
                      <a:gd name="connsiteX3-39" fmla="*/ 1642729 w 1642729"/>
                      <a:gd name="connsiteY3-40" fmla="*/ 0 h 2000355"/>
                    </a:gdLst>
                    <a:ahLst/>
                    <a:cxnLst>
                      <a:cxn ang="0">
                        <a:pos x="connsiteX0-1" y="connsiteY0-2"/>
                      </a:cxn>
                      <a:cxn ang="0">
                        <a:pos x="connsiteX1-3" y="connsiteY1-4"/>
                      </a:cxn>
                      <a:cxn ang="0">
                        <a:pos x="connsiteX2-5" y="connsiteY2-6"/>
                      </a:cxn>
                      <a:cxn ang="0">
                        <a:pos x="connsiteX3-7" y="connsiteY3-8"/>
                      </a:cxn>
                    </a:cxnLst>
                    <a:rect l="l" t="t" r="r" b="b"/>
                    <a:pathLst>
                      <a:path w="1642729" h="2000355">
                        <a:moveTo>
                          <a:pt x="1642729" y="0"/>
                        </a:moveTo>
                        <a:lnTo>
                          <a:pt x="1101951" y="2000355"/>
                        </a:lnTo>
                        <a:lnTo>
                          <a:pt x="0" y="1197738"/>
                        </a:lnTo>
                        <a:lnTo>
                          <a:pt x="1642729" y="0"/>
                        </a:lnTo>
                        <a:close/>
                      </a:path>
                    </a:pathLst>
                  </a:custGeom>
                  <a:solidFill>
                    <a:srgbClr val="3C2E48">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任意多边形 376"/>
                  <p:cNvSpPr/>
                  <p:nvPr/>
                </p:nvSpPr>
                <p:spPr>
                  <a:xfrm>
                    <a:off x="3911200" y="3966695"/>
                    <a:ext cx="2038137" cy="1994138"/>
                  </a:xfrm>
                  <a:custGeom>
                    <a:avLst/>
                    <a:gdLst>
                      <a:gd name="connsiteX0" fmla="*/ 563862 w 2051372"/>
                      <a:gd name="connsiteY0" fmla="*/ 0 h 1994139"/>
                      <a:gd name="connsiteX1" fmla="*/ 2051372 w 2051372"/>
                      <a:gd name="connsiteY1" fmla="*/ 1957589 h 1994139"/>
                      <a:gd name="connsiteX2" fmla="*/ 0 w 2051372"/>
                      <a:gd name="connsiteY2" fmla="*/ 1994139 h 1994139"/>
                      <a:gd name="connsiteX3" fmla="*/ 561638 w 2051372"/>
                      <a:gd name="connsiteY3" fmla="*/ 1605 h 1994139"/>
                      <a:gd name="connsiteX4" fmla="*/ 563862 w 2051372"/>
                      <a:gd name="connsiteY4" fmla="*/ 0 h 1994139"/>
                      <a:gd name="connsiteX0-1" fmla="*/ 587578 w 2075088"/>
                      <a:gd name="connsiteY0-2" fmla="*/ 0 h 1994139"/>
                      <a:gd name="connsiteX1-3" fmla="*/ 2075088 w 2075088"/>
                      <a:gd name="connsiteY1-4" fmla="*/ 1957589 h 1994139"/>
                      <a:gd name="connsiteX2-5" fmla="*/ 0 w 2075088"/>
                      <a:gd name="connsiteY2-6" fmla="*/ 1994139 h 1994139"/>
                      <a:gd name="connsiteX3-7" fmla="*/ 585354 w 2075088"/>
                      <a:gd name="connsiteY3-8" fmla="*/ 1605 h 1994139"/>
                      <a:gd name="connsiteX4-9" fmla="*/ 587578 w 2075088"/>
                      <a:gd name="connsiteY4-10" fmla="*/ 0 h 1994139"/>
                      <a:gd name="connsiteX0-11" fmla="*/ 544890 w 2032400"/>
                      <a:gd name="connsiteY0-12" fmla="*/ 0 h 1994139"/>
                      <a:gd name="connsiteX1-13" fmla="*/ 2032400 w 2032400"/>
                      <a:gd name="connsiteY1-14" fmla="*/ 1957589 h 1994139"/>
                      <a:gd name="connsiteX2-15" fmla="*/ 0 w 2032400"/>
                      <a:gd name="connsiteY2-16" fmla="*/ 1994139 h 1994139"/>
                      <a:gd name="connsiteX3-17" fmla="*/ 542666 w 2032400"/>
                      <a:gd name="connsiteY3-18" fmla="*/ 1605 h 1994139"/>
                      <a:gd name="connsiteX4-19" fmla="*/ 544890 w 2032400"/>
                      <a:gd name="connsiteY4-20" fmla="*/ 0 h 1994139"/>
                      <a:gd name="connsiteX0-21" fmla="*/ 544890 w 2022913"/>
                      <a:gd name="connsiteY0-22" fmla="*/ 0 h 1994139"/>
                      <a:gd name="connsiteX1-23" fmla="*/ 2022913 w 2022913"/>
                      <a:gd name="connsiteY1-24" fmla="*/ 1967075 h 1994139"/>
                      <a:gd name="connsiteX2-25" fmla="*/ 0 w 2022913"/>
                      <a:gd name="connsiteY2-26" fmla="*/ 1994139 h 1994139"/>
                      <a:gd name="connsiteX3-27" fmla="*/ 542666 w 2022913"/>
                      <a:gd name="connsiteY3-28" fmla="*/ 1605 h 1994139"/>
                      <a:gd name="connsiteX4-29" fmla="*/ 544890 w 2022913"/>
                      <a:gd name="connsiteY4-30" fmla="*/ 0 h 1994139"/>
                      <a:gd name="connsiteX0-31" fmla="*/ 544890 w 2022913"/>
                      <a:gd name="connsiteY0-32" fmla="*/ 0 h 1994139"/>
                      <a:gd name="connsiteX1-33" fmla="*/ 2022913 w 2022913"/>
                      <a:gd name="connsiteY1-34" fmla="*/ 1971819 h 1994139"/>
                      <a:gd name="connsiteX2-35" fmla="*/ 0 w 2022913"/>
                      <a:gd name="connsiteY2-36" fmla="*/ 1994139 h 1994139"/>
                      <a:gd name="connsiteX3-37" fmla="*/ 542666 w 2022913"/>
                      <a:gd name="connsiteY3-38" fmla="*/ 1605 h 1994139"/>
                      <a:gd name="connsiteX4-39" fmla="*/ 544890 w 2022913"/>
                      <a:gd name="connsiteY4-40" fmla="*/ 0 h 1994139"/>
                      <a:gd name="connsiteX0-41" fmla="*/ 544890 w 2038137"/>
                      <a:gd name="connsiteY0-42" fmla="*/ 0 h 1994139"/>
                      <a:gd name="connsiteX1-43" fmla="*/ 2038137 w 2038137"/>
                      <a:gd name="connsiteY1-44" fmla="*/ 1966744 h 1994139"/>
                      <a:gd name="connsiteX2-45" fmla="*/ 0 w 2038137"/>
                      <a:gd name="connsiteY2-46" fmla="*/ 1994139 h 1994139"/>
                      <a:gd name="connsiteX3-47" fmla="*/ 542666 w 2038137"/>
                      <a:gd name="connsiteY3-48" fmla="*/ 1605 h 1994139"/>
                      <a:gd name="connsiteX4-49" fmla="*/ 544890 w 2038137"/>
                      <a:gd name="connsiteY4-50" fmla="*/ 0 h 199413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38137" h="1994139">
                        <a:moveTo>
                          <a:pt x="544890" y="0"/>
                        </a:moveTo>
                        <a:lnTo>
                          <a:pt x="2038137" y="1966744"/>
                        </a:lnTo>
                        <a:lnTo>
                          <a:pt x="0" y="1994139"/>
                        </a:lnTo>
                        <a:lnTo>
                          <a:pt x="542666" y="1605"/>
                        </a:lnTo>
                        <a:lnTo>
                          <a:pt x="544890" y="0"/>
                        </a:lnTo>
                        <a:close/>
                      </a:path>
                    </a:pathLst>
                  </a:custGeom>
                  <a:solidFill>
                    <a:srgbClr val="53466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任意多边形 377"/>
                  <p:cNvSpPr/>
                  <p:nvPr/>
                </p:nvSpPr>
                <p:spPr>
                  <a:xfrm>
                    <a:off x="3050377" y="5961082"/>
                    <a:ext cx="1008930" cy="1331025"/>
                  </a:xfrm>
                  <a:custGeom>
                    <a:avLst/>
                    <a:gdLst>
                      <a:gd name="connsiteX0" fmla="*/ 842502 w 966436"/>
                      <a:gd name="connsiteY0" fmla="*/ 0 h 1303503"/>
                      <a:gd name="connsiteX1" fmla="*/ 966436 w 966436"/>
                      <a:gd name="connsiteY1" fmla="*/ 1303503 h 1303503"/>
                      <a:gd name="connsiteX2" fmla="*/ 0 w 966436"/>
                      <a:gd name="connsiteY2" fmla="*/ 10894 h 1303503"/>
                      <a:gd name="connsiteX3" fmla="*/ 842502 w 966436"/>
                      <a:gd name="connsiteY3" fmla="*/ 0 h 1303503"/>
                      <a:gd name="connsiteX0-1" fmla="*/ 857844 w 981778"/>
                      <a:gd name="connsiteY0-2" fmla="*/ 0 h 1303503"/>
                      <a:gd name="connsiteX1-3" fmla="*/ 981778 w 981778"/>
                      <a:gd name="connsiteY1-4" fmla="*/ 1303503 h 1303503"/>
                      <a:gd name="connsiteX2-5" fmla="*/ 0 w 981778"/>
                      <a:gd name="connsiteY2-6" fmla="*/ 10894 h 1303503"/>
                      <a:gd name="connsiteX3-7" fmla="*/ 857844 w 981778"/>
                      <a:gd name="connsiteY3-8" fmla="*/ 0 h 1303503"/>
                      <a:gd name="connsiteX0-9" fmla="*/ 850068 w 974002"/>
                      <a:gd name="connsiteY0-10" fmla="*/ 0 h 1303503"/>
                      <a:gd name="connsiteX1-11" fmla="*/ 974002 w 974002"/>
                      <a:gd name="connsiteY1-12" fmla="*/ 1303503 h 1303503"/>
                      <a:gd name="connsiteX2-13" fmla="*/ 0 w 974002"/>
                      <a:gd name="connsiteY2-14" fmla="*/ 21262 h 1303503"/>
                      <a:gd name="connsiteX3-15" fmla="*/ 850068 w 974002"/>
                      <a:gd name="connsiteY3-16" fmla="*/ 0 h 1303503"/>
                      <a:gd name="connsiteX0-17" fmla="*/ 860218 w 974002"/>
                      <a:gd name="connsiteY0-18" fmla="*/ 0 h 1303503"/>
                      <a:gd name="connsiteX1-19" fmla="*/ 974002 w 974002"/>
                      <a:gd name="connsiteY1-20" fmla="*/ 1303503 h 1303503"/>
                      <a:gd name="connsiteX2-21" fmla="*/ 0 w 974002"/>
                      <a:gd name="connsiteY2-22" fmla="*/ 21262 h 1303503"/>
                      <a:gd name="connsiteX3-23" fmla="*/ 860218 w 974002"/>
                      <a:gd name="connsiteY3-24" fmla="*/ 0 h 1303503"/>
                      <a:gd name="connsiteX0-25" fmla="*/ 860218 w 980574"/>
                      <a:gd name="connsiteY0-26" fmla="*/ 0 h 1303503"/>
                      <a:gd name="connsiteX1-27" fmla="*/ 980574 w 980574"/>
                      <a:gd name="connsiteY1-28" fmla="*/ 1303503 h 1303503"/>
                      <a:gd name="connsiteX2-29" fmla="*/ 0 w 980574"/>
                      <a:gd name="connsiteY2-30" fmla="*/ 21262 h 1303503"/>
                      <a:gd name="connsiteX3-31" fmla="*/ 860218 w 980574"/>
                      <a:gd name="connsiteY3-32" fmla="*/ 0 h 1303503"/>
                      <a:gd name="connsiteX0-33" fmla="*/ 860218 w 999326"/>
                      <a:gd name="connsiteY0-34" fmla="*/ 0 h 1316005"/>
                      <a:gd name="connsiteX1-35" fmla="*/ 999326 w 999326"/>
                      <a:gd name="connsiteY1-36" fmla="*/ 1316005 h 1316005"/>
                      <a:gd name="connsiteX2-37" fmla="*/ 0 w 999326"/>
                      <a:gd name="connsiteY2-38" fmla="*/ 21262 h 1316005"/>
                      <a:gd name="connsiteX3-39" fmla="*/ 860218 w 999326"/>
                      <a:gd name="connsiteY3-40" fmla="*/ 0 h 1316005"/>
                      <a:gd name="connsiteX0-41" fmla="*/ 860218 w 993075"/>
                      <a:gd name="connsiteY0-42" fmla="*/ 0 h 1328508"/>
                      <a:gd name="connsiteX1-43" fmla="*/ 993075 w 993075"/>
                      <a:gd name="connsiteY1-44" fmla="*/ 1328508 h 1328508"/>
                      <a:gd name="connsiteX2-45" fmla="*/ 0 w 993075"/>
                      <a:gd name="connsiteY2-46" fmla="*/ 21262 h 1328508"/>
                      <a:gd name="connsiteX3-47" fmla="*/ 860218 w 993075"/>
                      <a:gd name="connsiteY3-48" fmla="*/ 0 h 1328508"/>
                      <a:gd name="connsiteX0-49" fmla="*/ 876071 w 1008928"/>
                      <a:gd name="connsiteY0-50" fmla="*/ 2517 h 1331025"/>
                      <a:gd name="connsiteX1-51" fmla="*/ 1008928 w 1008928"/>
                      <a:gd name="connsiteY1-52" fmla="*/ 1331025 h 1331025"/>
                      <a:gd name="connsiteX2-53" fmla="*/ 0 w 1008928"/>
                      <a:gd name="connsiteY2-54" fmla="*/ 0 h 1331025"/>
                      <a:gd name="connsiteX3-55" fmla="*/ 876071 w 1008928"/>
                      <a:gd name="connsiteY3-56" fmla="*/ 2517 h 1331025"/>
                    </a:gdLst>
                    <a:ahLst/>
                    <a:cxnLst>
                      <a:cxn ang="0">
                        <a:pos x="connsiteX0-1" y="connsiteY0-2"/>
                      </a:cxn>
                      <a:cxn ang="0">
                        <a:pos x="connsiteX1-3" y="connsiteY1-4"/>
                      </a:cxn>
                      <a:cxn ang="0">
                        <a:pos x="connsiteX2-5" y="connsiteY2-6"/>
                      </a:cxn>
                      <a:cxn ang="0">
                        <a:pos x="connsiteX3-7" y="connsiteY3-8"/>
                      </a:cxn>
                    </a:cxnLst>
                    <a:rect l="l" t="t" r="r" b="b"/>
                    <a:pathLst>
                      <a:path w="1008928" h="1331025">
                        <a:moveTo>
                          <a:pt x="876071" y="2517"/>
                        </a:moveTo>
                        <a:lnTo>
                          <a:pt x="1008928" y="1331025"/>
                        </a:lnTo>
                        <a:lnTo>
                          <a:pt x="0" y="0"/>
                        </a:lnTo>
                        <a:lnTo>
                          <a:pt x="876071" y="2517"/>
                        </a:lnTo>
                        <a:close/>
                      </a:path>
                    </a:pathLst>
                  </a:custGeom>
                  <a:solidFill>
                    <a:srgbClr val="FFFF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任意多边形 378"/>
                  <p:cNvSpPr/>
                  <p:nvPr/>
                </p:nvSpPr>
                <p:spPr>
                  <a:xfrm>
                    <a:off x="8406300" y="5116748"/>
                    <a:ext cx="1321359" cy="834058"/>
                  </a:xfrm>
                  <a:custGeom>
                    <a:avLst/>
                    <a:gdLst>
                      <a:gd name="connsiteX0" fmla="*/ 1347281 w 1347281"/>
                      <a:gd name="connsiteY0" fmla="*/ 0 h 865762"/>
                      <a:gd name="connsiteX1" fmla="*/ 0 w 1347281"/>
                      <a:gd name="connsiteY1" fmla="*/ 821987 h 865762"/>
                      <a:gd name="connsiteX2" fmla="*/ 1108953 w 1347281"/>
                      <a:gd name="connsiteY2" fmla="*/ 865762 h 865762"/>
                      <a:gd name="connsiteX3" fmla="*/ 1347281 w 1347281"/>
                      <a:gd name="connsiteY3" fmla="*/ 0 h 865762"/>
                      <a:gd name="connsiteX0-1" fmla="*/ 1321359 w 1321359"/>
                      <a:gd name="connsiteY0-2" fmla="*/ 0 h 865762"/>
                      <a:gd name="connsiteX1-3" fmla="*/ 0 w 1321359"/>
                      <a:gd name="connsiteY1-4" fmla="*/ 827171 h 865762"/>
                      <a:gd name="connsiteX2-5" fmla="*/ 1083031 w 1321359"/>
                      <a:gd name="connsiteY2-6" fmla="*/ 865762 h 865762"/>
                      <a:gd name="connsiteX3-7" fmla="*/ 1321359 w 1321359"/>
                      <a:gd name="connsiteY3-8" fmla="*/ 0 h 865762"/>
                      <a:gd name="connsiteX0-9" fmla="*/ 1321359 w 1321359"/>
                      <a:gd name="connsiteY0-10" fmla="*/ 0 h 834057"/>
                      <a:gd name="connsiteX1-11" fmla="*/ 0 w 1321359"/>
                      <a:gd name="connsiteY1-12" fmla="*/ 827171 h 834057"/>
                      <a:gd name="connsiteX2-13" fmla="*/ 1067178 w 1321359"/>
                      <a:gd name="connsiteY2-14" fmla="*/ 834057 h 834057"/>
                      <a:gd name="connsiteX3-15" fmla="*/ 1321359 w 1321359"/>
                      <a:gd name="connsiteY3-16" fmla="*/ 0 h 834057"/>
                    </a:gdLst>
                    <a:ahLst/>
                    <a:cxnLst>
                      <a:cxn ang="0">
                        <a:pos x="connsiteX0-1" y="connsiteY0-2"/>
                      </a:cxn>
                      <a:cxn ang="0">
                        <a:pos x="connsiteX1-3" y="connsiteY1-4"/>
                      </a:cxn>
                      <a:cxn ang="0">
                        <a:pos x="connsiteX2-5" y="connsiteY2-6"/>
                      </a:cxn>
                      <a:cxn ang="0">
                        <a:pos x="connsiteX3-7" y="connsiteY3-8"/>
                      </a:cxn>
                    </a:cxnLst>
                    <a:rect l="l" t="t" r="r" b="b"/>
                    <a:pathLst>
                      <a:path w="1321359" h="834057">
                        <a:moveTo>
                          <a:pt x="1321359" y="0"/>
                        </a:moveTo>
                        <a:lnTo>
                          <a:pt x="0" y="827171"/>
                        </a:lnTo>
                        <a:lnTo>
                          <a:pt x="1067178" y="834057"/>
                        </a:lnTo>
                        <a:lnTo>
                          <a:pt x="1321359" y="0"/>
                        </a:lnTo>
                        <a:close/>
                      </a:path>
                    </a:pathLst>
                  </a:custGeom>
                  <a:solidFill>
                    <a:srgbClr val="465261">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3" name="任意多边形 222"/>
                <p:cNvSpPr/>
                <p:nvPr/>
              </p:nvSpPr>
              <p:spPr>
                <a:xfrm>
                  <a:off x="1239141" y="6610891"/>
                  <a:ext cx="2030074" cy="1028035"/>
                </a:xfrm>
                <a:custGeom>
                  <a:avLst/>
                  <a:gdLst>
                    <a:gd name="connsiteX0" fmla="*/ 1418665 w 2030506"/>
                    <a:gd name="connsiteY0" fmla="*/ 0 h 1021976"/>
                    <a:gd name="connsiteX1" fmla="*/ 0 w 2030506"/>
                    <a:gd name="connsiteY1" fmla="*/ 1021976 h 1021976"/>
                    <a:gd name="connsiteX2" fmla="*/ 2030506 w 2030506"/>
                    <a:gd name="connsiteY2" fmla="*/ 1015253 h 1021976"/>
                    <a:gd name="connsiteX3" fmla="*/ 1418665 w 2030506"/>
                    <a:gd name="connsiteY3" fmla="*/ 0 h 1021976"/>
                    <a:gd name="connsiteX0-1" fmla="*/ 1418665 w 2041158"/>
                    <a:gd name="connsiteY0-2" fmla="*/ 0 h 1028035"/>
                    <a:gd name="connsiteX1-3" fmla="*/ 0 w 2041158"/>
                    <a:gd name="connsiteY1-4" fmla="*/ 1021976 h 1028035"/>
                    <a:gd name="connsiteX2-5" fmla="*/ 2041158 w 2041158"/>
                    <a:gd name="connsiteY2-6" fmla="*/ 1028035 h 1028035"/>
                    <a:gd name="connsiteX3-7" fmla="*/ 1418665 w 2041158"/>
                    <a:gd name="connsiteY3-8" fmla="*/ 0 h 1028035"/>
                    <a:gd name="connsiteX0-9" fmla="*/ 1399174 w 2021667"/>
                    <a:gd name="connsiteY0-10" fmla="*/ 0 h 1028035"/>
                    <a:gd name="connsiteX1-11" fmla="*/ 0 w 2021667"/>
                    <a:gd name="connsiteY1-12" fmla="*/ 1025874 h 1028035"/>
                    <a:gd name="connsiteX2-13" fmla="*/ 2021667 w 2021667"/>
                    <a:gd name="connsiteY2-14" fmla="*/ 1028035 h 1028035"/>
                    <a:gd name="connsiteX3-15" fmla="*/ 1399174 w 2021667"/>
                    <a:gd name="connsiteY3-16" fmla="*/ 0 h 1028035"/>
                    <a:gd name="connsiteX0-17" fmla="*/ 1391379 w 2013872"/>
                    <a:gd name="connsiteY0-18" fmla="*/ 0 h 1028035"/>
                    <a:gd name="connsiteX1-19" fmla="*/ 0 w 2013872"/>
                    <a:gd name="connsiteY1-20" fmla="*/ 1021976 h 1028035"/>
                    <a:gd name="connsiteX2-21" fmla="*/ 2013872 w 2013872"/>
                    <a:gd name="connsiteY2-22" fmla="*/ 1028035 h 1028035"/>
                    <a:gd name="connsiteX3-23" fmla="*/ 1391379 w 2013872"/>
                    <a:gd name="connsiteY3-24" fmla="*/ 0 h 1028035"/>
                    <a:gd name="connsiteX0-25" fmla="*/ 1402180 w 2024673"/>
                    <a:gd name="connsiteY0-26" fmla="*/ 0 h 1028035"/>
                    <a:gd name="connsiteX1-27" fmla="*/ 0 w 2024673"/>
                    <a:gd name="connsiteY1-28" fmla="*/ 994973 h 1028035"/>
                    <a:gd name="connsiteX2-29" fmla="*/ 2024673 w 2024673"/>
                    <a:gd name="connsiteY2-30" fmla="*/ 1028035 h 1028035"/>
                    <a:gd name="connsiteX3-31" fmla="*/ 1402180 w 2024673"/>
                    <a:gd name="connsiteY3-32" fmla="*/ 0 h 1028035"/>
                    <a:gd name="connsiteX0-33" fmla="*/ 1407581 w 2030074"/>
                    <a:gd name="connsiteY0-34" fmla="*/ 0 h 1028035"/>
                    <a:gd name="connsiteX1-35" fmla="*/ 0 w 2030074"/>
                    <a:gd name="connsiteY1-36" fmla="*/ 1016574 h 1028035"/>
                    <a:gd name="connsiteX2-37" fmla="*/ 2030074 w 2030074"/>
                    <a:gd name="connsiteY2-38" fmla="*/ 1028035 h 1028035"/>
                    <a:gd name="connsiteX3-39" fmla="*/ 1407581 w 2030074"/>
                    <a:gd name="connsiteY3-40" fmla="*/ 0 h 1028035"/>
                  </a:gdLst>
                  <a:ahLst/>
                  <a:cxnLst>
                    <a:cxn ang="0">
                      <a:pos x="connsiteX0-1" y="connsiteY0-2"/>
                    </a:cxn>
                    <a:cxn ang="0">
                      <a:pos x="connsiteX1-3" y="connsiteY1-4"/>
                    </a:cxn>
                    <a:cxn ang="0">
                      <a:pos x="connsiteX2-5" y="connsiteY2-6"/>
                    </a:cxn>
                    <a:cxn ang="0">
                      <a:pos x="connsiteX3-7" y="connsiteY3-8"/>
                    </a:cxn>
                  </a:cxnLst>
                  <a:rect l="l" t="t" r="r" b="b"/>
                  <a:pathLst>
                    <a:path w="2030074" h="1028035">
                      <a:moveTo>
                        <a:pt x="1407581" y="0"/>
                      </a:moveTo>
                      <a:lnTo>
                        <a:pt x="0" y="1016574"/>
                      </a:lnTo>
                      <a:lnTo>
                        <a:pt x="2030074" y="1028035"/>
                      </a:lnTo>
                      <a:lnTo>
                        <a:pt x="1407581" y="0"/>
                      </a:lnTo>
                      <a:close/>
                    </a:path>
                  </a:pathLst>
                </a:custGeom>
                <a:solidFill>
                  <a:srgbClr val="475061">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7" name="椭圆 216"/>
            <p:cNvSpPr/>
            <p:nvPr/>
          </p:nvSpPr>
          <p:spPr>
            <a:xfrm>
              <a:off x="3765283" y="1088359"/>
              <a:ext cx="4659806" cy="4659806"/>
            </a:xfrm>
            <a:prstGeom prst="ellipse">
              <a:avLst/>
            </a:prstGeom>
            <a:noFill/>
            <a:ln>
              <a:solidFill>
                <a:srgbClr val="FFFFFF">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885386" y="1208462"/>
              <a:ext cx="4419600" cy="4419600"/>
            </a:xfrm>
            <a:prstGeom prst="ellipse">
              <a:avLst/>
            </a:prstGeom>
            <a:noFill/>
            <a:ln>
              <a:solidFill>
                <a:srgbClr val="FFFFFF">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文本框 83"/>
            <p:cNvSpPr txBox="1"/>
            <p:nvPr/>
          </p:nvSpPr>
          <p:spPr>
            <a:xfrm>
              <a:off x="4372264" y="2712491"/>
              <a:ext cx="3555140" cy="1448730"/>
            </a:xfrm>
            <a:prstGeom prst="rect">
              <a:avLst/>
            </a:prstGeom>
            <a:noFill/>
            <a:effectLst>
              <a:outerShdw blurRad="50800" dist="38100" dir="5400000" algn="t" rotWithShape="0">
                <a:prstClr val="black">
                  <a:alpha val="40000"/>
                </a:prstClr>
              </a:outerShdw>
            </a:effectLst>
          </p:spPr>
          <p:txBody>
            <a:bodyPr wrap="none" rtlCol="0">
              <a:spAutoFit/>
            </a:bodyPr>
            <a:lstStyle/>
            <a:p>
              <a:pPr algn="ctr">
                <a:lnSpc>
                  <a:spcPts val="5500"/>
                </a:lnSpc>
              </a:pPr>
              <a:r>
                <a:rPr lang="en-US" altLang="zh-CN" sz="40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rPr>
                <a:t>Thank You</a:t>
              </a:r>
              <a:endParaRPr lang="en-US" altLang="zh-CN" sz="40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endParaRPr>
            </a:p>
            <a:p>
              <a:pPr algn="ctr">
                <a:lnSpc>
                  <a:spcPts val="5500"/>
                </a:lnSpc>
              </a:pPr>
              <a:r>
                <a:rPr lang="en-US" altLang="zh-CN" sz="40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rPr>
                <a:t>For listening </a:t>
              </a:r>
              <a:endParaRPr lang="zh-CN" altLang="en-US" sz="40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endParaRPr>
            </a:p>
          </p:txBody>
        </p:sp>
      </p:grpSp>
      <p:sp>
        <p:nvSpPr>
          <p:cNvPr id="380" name="六边形 379"/>
          <p:cNvSpPr/>
          <p:nvPr/>
        </p:nvSpPr>
        <p:spPr>
          <a:xfrm>
            <a:off x="975975" y="1860613"/>
            <a:ext cx="506604" cy="436728"/>
          </a:xfrm>
          <a:prstGeom prst="hexagon">
            <a:avLst/>
          </a:prstGeom>
          <a:solidFill>
            <a:srgbClr val="727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六边形 380"/>
          <p:cNvSpPr/>
          <p:nvPr/>
        </p:nvSpPr>
        <p:spPr>
          <a:xfrm>
            <a:off x="1053545" y="3998921"/>
            <a:ext cx="741182" cy="638950"/>
          </a:xfrm>
          <a:prstGeom prst="hexagon">
            <a:avLst/>
          </a:prstGeom>
          <a:solidFill>
            <a:srgbClr val="453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六边形 381"/>
          <p:cNvSpPr/>
          <p:nvPr/>
        </p:nvSpPr>
        <p:spPr>
          <a:xfrm>
            <a:off x="2857745" y="3362552"/>
            <a:ext cx="574073" cy="494890"/>
          </a:xfrm>
          <a:prstGeom prst="hexagon">
            <a:avLst/>
          </a:prstGeom>
          <a:solidFill>
            <a:srgbClr val="FFFF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六边形 382"/>
          <p:cNvSpPr/>
          <p:nvPr/>
        </p:nvSpPr>
        <p:spPr>
          <a:xfrm>
            <a:off x="9449512" y="2580094"/>
            <a:ext cx="574073" cy="494890"/>
          </a:xfrm>
          <a:prstGeom prst="hexagon">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六边形 383"/>
          <p:cNvSpPr/>
          <p:nvPr/>
        </p:nvSpPr>
        <p:spPr>
          <a:xfrm>
            <a:off x="10573714" y="5189078"/>
            <a:ext cx="603895" cy="520598"/>
          </a:xfrm>
          <a:prstGeom prst="hexagon">
            <a:avLst/>
          </a:prstGeom>
          <a:solidFill>
            <a:srgbClr val="FFFF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六边形 384"/>
          <p:cNvSpPr/>
          <p:nvPr/>
        </p:nvSpPr>
        <p:spPr>
          <a:xfrm>
            <a:off x="10560351" y="1119290"/>
            <a:ext cx="1019539" cy="878912"/>
          </a:xfrm>
          <a:prstGeom prst="hexagon">
            <a:avLst/>
          </a:prstGeom>
          <a:solidFill>
            <a:srgbClr val="FFFFF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六边形 385"/>
          <p:cNvSpPr/>
          <p:nvPr/>
        </p:nvSpPr>
        <p:spPr>
          <a:xfrm>
            <a:off x="11384609" y="2952772"/>
            <a:ext cx="345478" cy="297825"/>
          </a:xfrm>
          <a:prstGeom prst="hexagon">
            <a:avLst/>
          </a:pr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7" name="图片 386"/>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3158644" y="433508"/>
            <a:ext cx="668666" cy="764933"/>
          </a:xfrm>
          <a:prstGeom prst="rect">
            <a:avLst/>
          </a:prstGeom>
        </p:spPr>
      </p:pic>
      <p:pic>
        <p:nvPicPr>
          <p:cNvPr id="388" name="图片 387"/>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8468332" y="5242482"/>
            <a:ext cx="1046916" cy="1197638"/>
          </a:xfrm>
          <a:prstGeom prst="rect">
            <a:avLst/>
          </a:prstGeom>
        </p:spPr>
      </p:pic>
      <p:pic>
        <p:nvPicPr>
          <p:cNvPr id="389" name="图片 388"/>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848959" y="5783167"/>
            <a:ext cx="500902" cy="5730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6000">
        <p14:flythrough dir="out"/>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par>
                          <p:cTn id="10" fill="hold">
                            <p:stCondLst>
                              <p:cond delay="0"/>
                            </p:stCondLst>
                            <p:childTnLst>
                              <p:par>
                                <p:cTn id="11" presetID="53" presetClass="entr" presetSubtype="16"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 calcmode="lin" valueType="num">
                                      <p:cBhvr>
                                        <p:cTn id="13" dur="500" fill="hold"/>
                                        <p:tgtEl>
                                          <p:spTgt spid="215"/>
                                        </p:tgtEl>
                                        <p:attrNameLst>
                                          <p:attrName>ppt_w</p:attrName>
                                        </p:attrNameLst>
                                      </p:cBhvr>
                                      <p:tavLst>
                                        <p:tav tm="0">
                                          <p:val>
                                            <p:fltVal val="0"/>
                                          </p:val>
                                        </p:tav>
                                        <p:tav tm="100000">
                                          <p:val>
                                            <p:strVal val="#ppt_w"/>
                                          </p:val>
                                        </p:tav>
                                      </p:tavLst>
                                    </p:anim>
                                    <p:anim calcmode="lin" valueType="num">
                                      <p:cBhvr>
                                        <p:cTn id="14" dur="500" fill="hold"/>
                                        <p:tgtEl>
                                          <p:spTgt spid="215"/>
                                        </p:tgtEl>
                                        <p:attrNameLst>
                                          <p:attrName>ppt_h</p:attrName>
                                        </p:attrNameLst>
                                      </p:cBhvr>
                                      <p:tavLst>
                                        <p:tav tm="0">
                                          <p:val>
                                            <p:fltVal val="0"/>
                                          </p:val>
                                        </p:tav>
                                        <p:tav tm="100000">
                                          <p:val>
                                            <p:strVal val="#ppt_h"/>
                                          </p:val>
                                        </p:tav>
                                      </p:tavLst>
                                    </p:anim>
                                    <p:animEffect transition="in" filter="fade">
                                      <p:cBhvr>
                                        <p:cTn id="15" dur="500"/>
                                        <p:tgtEl>
                                          <p:spTgt spid="215"/>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wipe(left)">
                                      <p:cBhvr>
                                        <p:cTn id="19" dur="3500"/>
                                        <p:tgtEl>
                                          <p:spTgt spid="204"/>
                                        </p:tgtEl>
                                      </p:cBhvr>
                                    </p:animEffect>
                                  </p:childTnLst>
                                </p:cTn>
                              </p:par>
                              <p:par>
                                <p:cTn id="20" presetID="8" presetClass="emph" presetSubtype="0" fill="hold" nodeType="withEffect">
                                  <p:stCondLst>
                                    <p:cond delay="3500"/>
                                  </p:stCondLst>
                                  <p:childTnLst>
                                    <p:animRot by="21600000">
                                      <p:cBhvr>
                                        <p:cTn id="21" dur="4000" fill="hold"/>
                                        <p:tgtEl>
                                          <p:spTgt spid="204"/>
                                        </p:tgtEl>
                                        <p:attrNameLst>
                                          <p:attrName>r</p:attrName>
                                        </p:attrNameLst>
                                      </p:cBhvr>
                                    </p:animRot>
                                  </p:childTnLst>
                                </p:cTn>
                              </p:par>
                              <p:par>
                                <p:cTn id="22" presetID="22" presetClass="entr" presetSubtype="8" fill="hold" nodeType="withEffect">
                                  <p:stCondLst>
                                    <p:cond delay="3500"/>
                                  </p:stCondLst>
                                  <p:childTnLst>
                                    <p:set>
                                      <p:cBhvr>
                                        <p:cTn id="23" dur="1" fill="hold">
                                          <p:stCondLst>
                                            <p:cond delay="0"/>
                                          </p:stCondLst>
                                        </p:cTn>
                                        <p:tgtEl>
                                          <p:spTgt spid="139"/>
                                        </p:tgtEl>
                                        <p:attrNameLst>
                                          <p:attrName>style.visibility</p:attrName>
                                        </p:attrNameLst>
                                      </p:cBhvr>
                                      <p:to>
                                        <p:strVal val="visible"/>
                                      </p:to>
                                    </p:set>
                                    <p:animEffect transition="in" filter="wipe(left)">
                                      <p:cBhvr>
                                        <p:cTn id="24" dur="3500"/>
                                        <p:tgtEl>
                                          <p:spTgt spid="139"/>
                                        </p:tgtEl>
                                      </p:cBhvr>
                                    </p:animEffect>
                                  </p:childTnLst>
                                </p:cTn>
                              </p:par>
                              <p:par>
                                <p:cTn id="25" presetID="8" presetClass="emph" presetSubtype="0" fill="hold" nodeType="withEffect">
                                  <p:stCondLst>
                                    <p:cond delay="3500"/>
                                  </p:stCondLst>
                                  <p:childTnLst>
                                    <p:animRot by="21600000">
                                      <p:cBhvr>
                                        <p:cTn id="26" dur="4000" fill="hold"/>
                                        <p:tgtEl>
                                          <p:spTgt spid="139"/>
                                        </p:tgtEl>
                                        <p:attrNameLst>
                                          <p:attrName>r</p:attrName>
                                        </p:attrNameLst>
                                      </p:cBhvr>
                                    </p:animRot>
                                  </p:childTnLst>
                                </p:cTn>
                              </p:par>
                              <p:par>
                                <p:cTn id="27" presetID="10" presetClass="entr" presetSubtype="0" fill="hold" grpId="0" nodeType="withEffect">
                                  <p:stCondLst>
                                    <p:cond delay="1750"/>
                                  </p:stCondLst>
                                  <p:childTnLst>
                                    <p:set>
                                      <p:cBhvr>
                                        <p:cTn id="28" dur="1" fill="hold">
                                          <p:stCondLst>
                                            <p:cond delay="0"/>
                                          </p:stCondLst>
                                        </p:cTn>
                                        <p:tgtEl>
                                          <p:spTgt spid="149"/>
                                        </p:tgtEl>
                                        <p:attrNameLst>
                                          <p:attrName>style.visibility</p:attrName>
                                        </p:attrNameLst>
                                      </p:cBhvr>
                                      <p:to>
                                        <p:strVal val="visible"/>
                                      </p:to>
                                    </p:set>
                                    <p:animEffect transition="in" filter="fade">
                                      <p:cBhvr>
                                        <p:cTn id="29" dur="250"/>
                                        <p:tgtEl>
                                          <p:spTgt spid="14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14"/>
                                        </p:tgtEl>
                                        <p:attrNameLst>
                                          <p:attrName>style.visibility</p:attrName>
                                        </p:attrNameLst>
                                      </p:cBhvr>
                                      <p:to>
                                        <p:strVal val="visible"/>
                                      </p:to>
                                    </p:set>
                                    <p:animEffect transition="in" filter="fade">
                                      <p:cBhvr>
                                        <p:cTn id="32" dur="250"/>
                                        <p:tgtEl>
                                          <p:spTgt spid="214"/>
                                        </p:tgtEl>
                                      </p:cBhvr>
                                    </p:animEffect>
                                  </p:childTnLst>
                                </p:cTn>
                              </p:par>
                              <p:par>
                                <p:cTn id="33" presetID="10" presetClass="entr" presetSubtype="0" fill="hold" nodeType="withEffect">
                                  <p:stCondLst>
                                    <p:cond delay="0"/>
                                  </p:stCondLst>
                                  <p:childTnLst>
                                    <p:set>
                                      <p:cBhvr>
                                        <p:cTn id="34" dur="1" fill="hold">
                                          <p:stCondLst>
                                            <p:cond delay="0"/>
                                          </p:stCondLst>
                                        </p:cTn>
                                        <p:tgtEl>
                                          <p:spTgt spid="387"/>
                                        </p:tgtEl>
                                        <p:attrNameLst>
                                          <p:attrName>style.visibility</p:attrName>
                                        </p:attrNameLst>
                                      </p:cBhvr>
                                      <p:to>
                                        <p:strVal val="visible"/>
                                      </p:to>
                                    </p:set>
                                    <p:animEffect transition="in" filter="fade">
                                      <p:cBhvr>
                                        <p:cTn id="35" dur="250"/>
                                        <p:tgtEl>
                                          <p:spTgt spid="387"/>
                                        </p:tgtEl>
                                      </p:cBhvr>
                                    </p:animEffect>
                                  </p:childTnLst>
                                </p:cTn>
                              </p:par>
                              <p:par>
                                <p:cTn id="36" presetID="10" presetClass="entr" presetSubtype="0" fill="hold" nodeType="withEffect">
                                  <p:stCondLst>
                                    <p:cond delay="0"/>
                                  </p:stCondLst>
                                  <p:childTnLst>
                                    <p:set>
                                      <p:cBhvr>
                                        <p:cTn id="37" dur="1" fill="hold">
                                          <p:stCondLst>
                                            <p:cond delay="0"/>
                                          </p:stCondLst>
                                        </p:cTn>
                                        <p:tgtEl>
                                          <p:spTgt spid="388"/>
                                        </p:tgtEl>
                                        <p:attrNameLst>
                                          <p:attrName>style.visibility</p:attrName>
                                        </p:attrNameLst>
                                      </p:cBhvr>
                                      <p:to>
                                        <p:strVal val="visible"/>
                                      </p:to>
                                    </p:set>
                                    <p:animEffect transition="in" filter="fade">
                                      <p:cBhvr>
                                        <p:cTn id="38" dur="250"/>
                                        <p:tgtEl>
                                          <p:spTgt spid="388"/>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381"/>
                                        </p:tgtEl>
                                        <p:attrNameLst>
                                          <p:attrName>style.visibility</p:attrName>
                                        </p:attrNameLst>
                                      </p:cBhvr>
                                      <p:to>
                                        <p:strVal val="visible"/>
                                      </p:to>
                                    </p:set>
                                    <p:animEffect transition="in" filter="fade">
                                      <p:cBhvr>
                                        <p:cTn id="41" dur="250"/>
                                        <p:tgtEl>
                                          <p:spTgt spid="38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384"/>
                                        </p:tgtEl>
                                        <p:attrNameLst>
                                          <p:attrName>style.visibility</p:attrName>
                                        </p:attrNameLst>
                                      </p:cBhvr>
                                      <p:to>
                                        <p:strVal val="visible"/>
                                      </p:to>
                                    </p:set>
                                    <p:animEffect transition="in" filter="fade">
                                      <p:cBhvr>
                                        <p:cTn id="44" dur="250"/>
                                        <p:tgtEl>
                                          <p:spTgt spid="38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86"/>
                                        </p:tgtEl>
                                        <p:attrNameLst>
                                          <p:attrName>style.visibility</p:attrName>
                                        </p:attrNameLst>
                                      </p:cBhvr>
                                      <p:to>
                                        <p:strVal val="visible"/>
                                      </p:to>
                                    </p:set>
                                    <p:animEffect transition="in" filter="fade">
                                      <p:cBhvr>
                                        <p:cTn id="47" dur="250"/>
                                        <p:tgtEl>
                                          <p:spTgt spid="386"/>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83"/>
                                        </p:tgtEl>
                                        <p:attrNameLst>
                                          <p:attrName>style.visibility</p:attrName>
                                        </p:attrNameLst>
                                      </p:cBhvr>
                                      <p:to>
                                        <p:strVal val="visible"/>
                                      </p:to>
                                    </p:set>
                                    <p:animEffect transition="in" filter="fade">
                                      <p:cBhvr>
                                        <p:cTn id="50" dur="250"/>
                                        <p:tgtEl>
                                          <p:spTgt spid="383"/>
                                        </p:tgtEl>
                                      </p:cBhvr>
                                    </p:animEffect>
                                  </p:childTnLst>
                                </p:cTn>
                              </p:par>
                              <p:par>
                                <p:cTn id="51" presetID="10" presetClass="entr" presetSubtype="0" fill="hold" grpId="0" nodeType="withEffect">
                                  <p:stCondLst>
                                    <p:cond delay="750"/>
                                  </p:stCondLst>
                                  <p:childTnLst>
                                    <p:set>
                                      <p:cBhvr>
                                        <p:cTn id="52" dur="1" fill="hold">
                                          <p:stCondLst>
                                            <p:cond delay="0"/>
                                          </p:stCondLst>
                                        </p:cTn>
                                        <p:tgtEl>
                                          <p:spTgt spid="380"/>
                                        </p:tgtEl>
                                        <p:attrNameLst>
                                          <p:attrName>style.visibility</p:attrName>
                                        </p:attrNameLst>
                                      </p:cBhvr>
                                      <p:to>
                                        <p:strVal val="visible"/>
                                      </p:to>
                                    </p:set>
                                    <p:animEffect transition="in" filter="fade">
                                      <p:cBhvr>
                                        <p:cTn id="53" dur="250"/>
                                        <p:tgtEl>
                                          <p:spTgt spid="380"/>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50"/>
                                        <p:tgtEl>
                                          <p:spTgt spid="382"/>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385"/>
                                        </p:tgtEl>
                                        <p:attrNameLst>
                                          <p:attrName>style.visibility</p:attrName>
                                        </p:attrNameLst>
                                      </p:cBhvr>
                                      <p:to>
                                        <p:strVal val="visible"/>
                                      </p:to>
                                    </p:set>
                                    <p:animEffect transition="in" filter="fade">
                                      <p:cBhvr>
                                        <p:cTn id="59" dur="250"/>
                                        <p:tgtEl>
                                          <p:spTgt spid="385"/>
                                        </p:tgtEl>
                                      </p:cBhvr>
                                    </p:animEffect>
                                  </p:childTnLst>
                                </p:cTn>
                              </p:par>
                              <p:par>
                                <p:cTn id="60" presetID="10" presetClass="entr" presetSubtype="0" fill="hold" nodeType="withEffect">
                                  <p:stCondLst>
                                    <p:cond delay="0"/>
                                  </p:stCondLst>
                                  <p:childTnLst>
                                    <p:set>
                                      <p:cBhvr>
                                        <p:cTn id="61" dur="1" fill="hold">
                                          <p:stCondLst>
                                            <p:cond delay="0"/>
                                          </p:stCondLst>
                                        </p:cTn>
                                        <p:tgtEl>
                                          <p:spTgt spid="389"/>
                                        </p:tgtEl>
                                        <p:attrNameLst>
                                          <p:attrName>style.visibility</p:attrName>
                                        </p:attrNameLst>
                                      </p:cBhvr>
                                      <p:to>
                                        <p:strVal val="visible"/>
                                      </p:to>
                                    </p:set>
                                    <p:animEffect transition="in" filter="fade">
                                      <p:cBhvr>
                                        <p:cTn id="62" dur="25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3" fill="hold" display="0">
                  <p:stCondLst>
                    <p:cond delay="indefinite"/>
                  </p:stCondLst>
                  <p:endCondLst>
                    <p:cond evt="onStopAudio" delay="0">
                      <p:tgtEl>
                        <p:sldTgt/>
                      </p:tgtEl>
                    </p:cond>
                  </p:endCondLst>
                </p:cTn>
                <p:tgtEl>
                  <p:spTgt spid="3"/>
                </p:tgtEl>
              </p:cMediaNode>
            </p:audio>
          </p:childTnLst>
        </p:cTn>
      </p:par>
    </p:tnLst>
    <p:bldLst>
      <p:bldP spid="2" grpId="0" animBg="1"/>
      <p:bldP spid="149" grpId="0" animBg="1"/>
      <p:bldP spid="214" grpId="0" animBg="1"/>
      <p:bldP spid="380" grpId="0" animBg="1"/>
      <p:bldP spid="381" grpId="0" animBg="1"/>
      <p:bldP spid="382" grpId="0" animBg="1"/>
      <p:bldP spid="383" grpId="0" animBg="1"/>
      <p:bldP spid="384" grpId="0" animBg="1"/>
      <p:bldP spid="385" grpId="0" animBg="1"/>
      <p:bldP spid="38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717253" y="647436"/>
            <a:ext cx="4639714" cy="4639714"/>
          </a:xfrm>
          <a:prstGeom prst="ellipse">
            <a:avLst/>
          </a:prstGeom>
          <a:gradFill flip="none" rotWithShape="1">
            <a:gsLst>
              <a:gs pos="98000">
                <a:schemeClr val="bg1"/>
              </a:gs>
              <a:gs pos="100000">
                <a:schemeClr val="bg1">
                  <a:alpha val="0"/>
                </a:schemeClr>
              </a:gs>
            </a:gsLst>
            <a:path path="circle">
              <a:fillToRect l="50000" t="50000" r="50000" b="5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Immediate Music - Glory Seeker">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470025" y="511175"/>
            <a:ext cx="609600" cy="609600"/>
          </a:xfrm>
          <a:prstGeom prst="rect">
            <a:avLst/>
          </a:prstGeom>
        </p:spPr>
      </p:pic>
      <p:grpSp>
        <p:nvGrpSpPr>
          <p:cNvPr id="139" name="组合 138"/>
          <p:cNvGrpSpPr/>
          <p:nvPr/>
        </p:nvGrpSpPr>
        <p:grpSpPr>
          <a:xfrm>
            <a:off x="4180348" y="1561191"/>
            <a:ext cx="3536063" cy="3504933"/>
            <a:chOff x="3416294" y="772886"/>
            <a:chExt cx="5359412" cy="5312229"/>
          </a:xfrm>
        </p:grpSpPr>
        <p:sp>
          <p:nvSpPr>
            <p:cNvPr id="140" name="任意多边形 139"/>
            <p:cNvSpPr/>
            <p:nvPr/>
          </p:nvSpPr>
          <p:spPr>
            <a:xfrm>
              <a:off x="3419935" y="772886"/>
              <a:ext cx="5355771" cy="5312229"/>
            </a:xfrm>
            <a:custGeom>
              <a:avLst/>
              <a:gdLst>
                <a:gd name="connsiteX0" fmla="*/ 1640114 w 5355771"/>
                <a:gd name="connsiteY0" fmla="*/ 217714 h 5312229"/>
                <a:gd name="connsiteX1" fmla="*/ 2496457 w 5355771"/>
                <a:gd name="connsiteY1" fmla="*/ 0 h 5312229"/>
                <a:gd name="connsiteX2" fmla="*/ 3280228 w 5355771"/>
                <a:gd name="connsiteY2" fmla="*/ 72572 h 5312229"/>
                <a:gd name="connsiteX3" fmla="*/ 4020457 w 5355771"/>
                <a:gd name="connsiteY3" fmla="*/ 333829 h 5312229"/>
                <a:gd name="connsiteX4" fmla="*/ 4572000 w 5355771"/>
                <a:gd name="connsiteY4" fmla="*/ 740229 h 5312229"/>
                <a:gd name="connsiteX5" fmla="*/ 5167086 w 5355771"/>
                <a:gd name="connsiteY5" fmla="*/ 1654629 h 5312229"/>
                <a:gd name="connsiteX6" fmla="*/ 5326743 w 5355771"/>
                <a:gd name="connsiteY6" fmla="*/ 2191657 h 5312229"/>
                <a:gd name="connsiteX7" fmla="*/ 5355771 w 5355771"/>
                <a:gd name="connsiteY7" fmla="*/ 2830286 h 5312229"/>
                <a:gd name="connsiteX8" fmla="*/ 5210628 w 5355771"/>
                <a:gd name="connsiteY8" fmla="*/ 3599543 h 5312229"/>
                <a:gd name="connsiteX9" fmla="*/ 4862286 w 5355771"/>
                <a:gd name="connsiteY9" fmla="*/ 4209143 h 5312229"/>
                <a:gd name="connsiteX10" fmla="*/ 4325257 w 5355771"/>
                <a:gd name="connsiteY10" fmla="*/ 4760686 h 5312229"/>
                <a:gd name="connsiteX11" fmla="*/ 3672114 w 5355771"/>
                <a:gd name="connsiteY11" fmla="*/ 5123543 h 5312229"/>
                <a:gd name="connsiteX12" fmla="*/ 2641600 w 5355771"/>
                <a:gd name="connsiteY12" fmla="*/ 5312229 h 5312229"/>
                <a:gd name="connsiteX13" fmla="*/ 1727200 w 5355771"/>
                <a:gd name="connsiteY13" fmla="*/ 5138057 h 5312229"/>
                <a:gd name="connsiteX14" fmla="*/ 1030514 w 5355771"/>
                <a:gd name="connsiteY14" fmla="*/ 4789714 h 5312229"/>
                <a:gd name="connsiteX15" fmla="*/ 391886 w 5355771"/>
                <a:gd name="connsiteY15" fmla="*/ 4078514 h 5312229"/>
                <a:gd name="connsiteX16" fmla="*/ 29028 w 5355771"/>
                <a:gd name="connsiteY16" fmla="*/ 3164114 h 5312229"/>
                <a:gd name="connsiteX17" fmla="*/ 0 w 5355771"/>
                <a:gd name="connsiteY17" fmla="*/ 2322286 h 5312229"/>
                <a:gd name="connsiteX18" fmla="*/ 232228 w 5355771"/>
                <a:gd name="connsiteY18" fmla="*/ 1538514 h 5312229"/>
                <a:gd name="connsiteX19" fmla="*/ 580571 w 5355771"/>
                <a:gd name="connsiteY19" fmla="*/ 1030514 h 5312229"/>
                <a:gd name="connsiteX20" fmla="*/ 1001486 w 5355771"/>
                <a:gd name="connsiteY20" fmla="*/ 653143 h 5312229"/>
                <a:gd name="connsiteX21" fmla="*/ 1640114 w 5355771"/>
                <a:gd name="connsiteY21" fmla="*/ 217714 h 5312229"/>
                <a:gd name="connsiteX0-1" fmla="*/ 1640114 w 5355771"/>
                <a:gd name="connsiteY0-2" fmla="*/ 217714 h 5312229"/>
                <a:gd name="connsiteX1-3" fmla="*/ 2496457 w 5355771"/>
                <a:gd name="connsiteY1-4" fmla="*/ 0 h 5312229"/>
                <a:gd name="connsiteX2-5" fmla="*/ 3280228 w 5355771"/>
                <a:gd name="connsiteY2-6" fmla="*/ 72572 h 5312229"/>
                <a:gd name="connsiteX3-7" fmla="*/ 4020457 w 5355771"/>
                <a:gd name="connsiteY3-8" fmla="*/ 333829 h 5312229"/>
                <a:gd name="connsiteX4-9" fmla="*/ 4572000 w 5355771"/>
                <a:gd name="connsiteY4-10" fmla="*/ 740229 h 5312229"/>
                <a:gd name="connsiteX5-11" fmla="*/ 5167086 w 5355771"/>
                <a:gd name="connsiteY5-12" fmla="*/ 1654629 h 5312229"/>
                <a:gd name="connsiteX6-13" fmla="*/ 5326743 w 5355771"/>
                <a:gd name="connsiteY6-14" fmla="*/ 2191657 h 5312229"/>
                <a:gd name="connsiteX7-15" fmla="*/ 5355771 w 5355771"/>
                <a:gd name="connsiteY7-16" fmla="*/ 2830286 h 5312229"/>
                <a:gd name="connsiteX8-17" fmla="*/ 5210628 w 5355771"/>
                <a:gd name="connsiteY8-18" fmla="*/ 3599543 h 5312229"/>
                <a:gd name="connsiteX9-19" fmla="*/ 4862286 w 5355771"/>
                <a:gd name="connsiteY9-20" fmla="*/ 4209143 h 5312229"/>
                <a:gd name="connsiteX10-21" fmla="*/ 4325257 w 5355771"/>
                <a:gd name="connsiteY10-22" fmla="*/ 4760686 h 5312229"/>
                <a:gd name="connsiteX11-23" fmla="*/ 3672114 w 5355771"/>
                <a:gd name="connsiteY11-24" fmla="*/ 5123543 h 5312229"/>
                <a:gd name="connsiteX12-25" fmla="*/ 2641600 w 5355771"/>
                <a:gd name="connsiteY12-26" fmla="*/ 5312229 h 5312229"/>
                <a:gd name="connsiteX13-27" fmla="*/ 1727200 w 5355771"/>
                <a:gd name="connsiteY13-28" fmla="*/ 5138057 h 5312229"/>
                <a:gd name="connsiteX14-29" fmla="*/ 1030514 w 5355771"/>
                <a:gd name="connsiteY14-30" fmla="*/ 4789714 h 5312229"/>
                <a:gd name="connsiteX15-31" fmla="*/ 391886 w 5355771"/>
                <a:gd name="connsiteY15-32" fmla="*/ 4078514 h 5312229"/>
                <a:gd name="connsiteX16-33" fmla="*/ 29028 w 5355771"/>
                <a:gd name="connsiteY16-34" fmla="*/ 3164114 h 5312229"/>
                <a:gd name="connsiteX17-35" fmla="*/ 0 w 5355771"/>
                <a:gd name="connsiteY17-36" fmla="*/ 2322286 h 5312229"/>
                <a:gd name="connsiteX18-37" fmla="*/ 250157 w 5355771"/>
                <a:gd name="connsiteY18-38" fmla="*/ 1538514 h 5312229"/>
                <a:gd name="connsiteX19-39" fmla="*/ 580571 w 5355771"/>
                <a:gd name="connsiteY19-40" fmla="*/ 1030514 h 5312229"/>
                <a:gd name="connsiteX20-41" fmla="*/ 1001486 w 5355771"/>
                <a:gd name="connsiteY20-42" fmla="*/ 653143 h 5312229"/>
                <a:gd name="connsiteX21-43" fmla="*/ 1640114 w 5355771"/>
                <a:gd name="connsiteY21-44" fmla="*/ 217714 h 5312229"/>
                <a:gd name="connsiteX0-45" fmla="*/ 1640114 w 5355771"/>
                <a:gd name="connsiteY0-46" fmla="*/ 217714 h 5312229"/>
                <a:gd name="connsiteX1-47" fmla="*/ 2496457 w 5355771"/>
                <a:gd name="connsiteY1-48" fmla="*/ 0 h 5312229"/>
                <a:gd name="connsiteX2-49" fmla="*/ 3280228 w 5355771"/>
                <a:gd name="connsiteY2-50" fmla="*/ 72572 h 5312229"/>
                <a:gd name="connsiteX3-51" fmla="*/ 4011492 w 5355771"/>
                <a:gd name="connsiteY3-52" fmla="*/ 342794 h 5312229"/>
                <a:gd name="connsiteX4-53" fmla="*/ 4572000 w 5355771"/>
                <a:gd name="connsiteY4-54" fmla="*/ 740229 h 5312229"/>
                <a:gd name="connsiteX5-55" fmla="*/ 5167086 w 5355771"/>
                <a:gd name="connsiteY5-56" fmla="*/ 1654629 h 5312229"/>
                <a:gd name="connsiteX6-57" fmla="*/ 5326743 w 5355771"/>
                <a:gd name="connsiteY6-58" fmla="*/ 2191657 h 5312229"/>
                <a:gd name="connsiteX7-59" fmla="*/ 5355771 w 5355771"/>
                <a:gd name="connsiteY7-60" fmla="*/ 2830286 h 5312229"/>
                <a:gd name="connsiteX8-61" fmla="*/ 5210628 w 5355771"/>
                <a:gd name="connsiteY8-62" fmla="*/ 3599543 h 5312229"/>
                <a:gd name="connsiteX9-63" fmla="*/ 4862286 w 5355771"/>
                <a:gd name="connsiteY9-64" fmla="*/ 4209143 h 5312229"/>
                <a:gd name="connsiteX10-65" fmla="*/ 4325257 w 5355771"/>
                <a:gd name="connsiteY10-66" fmla="*/ 4760686 h 5312229"/>
                <a:gd name="connsiteX11-67" fmla="*/ 3672114 w 5355771"/>
                <a:gd name="connsiteY11-68" fmla="*/ 5123543 h 5312229"/>
                <a:gd name="connsiteX12-69" fmla="*/ 2641600 w 5355771"/>
                <a:gd name="connsiteY12-70" fmla="*/ 5312229 h 5312229"/>
                <a:gd name="connsiteX13-71" fmla="*/ 1727200 w 5355771"/>
                <a:gd name="connsiteY13-72" fmla="*/ 5138057 h 5312229"/>
                <a:gd name="connsiteX14-73" fmla="*/ 1030514 w 5355771"/>
                <a:gd name="connsiteY14-74" fmla="*/ 4789714 h 5312229"/>
                <a:gd name="connsiteX15-75" fmla="*/ 391886 w 5355771"/>
                <a:gd name="connsiteY15-76" fmla="*/ 4078514 h 5312229"/>
                <a:gd name="connsiteX16-77" fmla="*/ 29028 w 5355771"/>
                <a:gd name="connsiteY16-78" fmla="*/ 3164114 h 5312229"/>
                <a:gd name="connsiteX17-79" fmla="*/ 0 w 5355771"/>
                <a:gd name="connsiteY17-80" fmla="*/ 2322286 h 5312229"/>
                <a:gd name="connsiteX18-81" fmla="*/ 250157 w 5355771"/>
                <a:gd name="connsiteY18-82" fmla="*/ 1538514 h 5312229"/>
                <a:gd name="connsiteX19-83" fmla="*/ 580571 w 5355771"/>
                <a:gd name="connsiteY19-84" fmla="*/ 1030514 h 5312229"/>
                <a:gd name="connsiteX20-85" fmla="*/ 1001486 w 5355771"/>
                <a:gd name="connsiteY20-86" fmla="*/ 653143 h 5312229"/>
                <a:gd name="connsiteX21-87" fmla="*/ 1640114 w 5355771"/>
                <a:gd name="connsiteY21-88" fmla="*/ 217714 h 5312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355771" h="5312229">
                  <a:moveTo>
                    <a:pt x="1640114" y="217714"/>
                  </a:moveTo>
                  <a:lnTo>
                    <a:pt x="2496457" y="0"/>
                  </a:lnTo>
                  <a:lnTo>
                    <a:pt x="3280228" y="72572"/>
                  </a:lnTo>
                  <a:lnTo>
                    <a:pt x="4011492" y="342794"/>
                  </a:lnTo>
                  <a:lnTo>
                    <a:pt x="4572000" y="740229"/>
                  </a:lnTo>
                  <a:lnTo>
                    <a:pt x="5167086" y="1654629"/>
                  </a:lnTo>
                  <a:lnTo>
                    <a:pt x="5326743" y="2191657"/>
                  </a:lnTo>
                  <a:lnTo>
                    <a:pt x="5355771" y="2830286"/>
                  </a:lnTo>
                  <a:lnTo>
                    <a:pt x="5210628" y="3599543"/>
                  </a:lnTo>
                  <a:lnTo>
                    <a:pt x="4862286" y="4209143"/>
                  </a:lnTo>
                  <a:lnTo>
                    <a:pt x="4325257" y="4760686"/>
                  </a:lnTo>
                  <a:lnTo>
                    <a:pt x="3672114" y="5123543"/>
                  </a:lnTo>
                  <a:lnTo>
                    <a:pt x="2641600" y="5312229"/>
                  </a:lnTo>
                  <a:lnTo>
                    <a:pt x="1727200" y="5138057"/>
                  </a:lnTo>
                  <a:lnTo>
                    <a:pt x="1030514" y="4789714"/>
                  </a:lnTo>
                  <a:lnTo>
                    <a:pt x="391886" y="4078514"/>
                  </a:lnTo>
                  <a:lnTo>
                    <a:pt x="29028" y="3164114"/>
                  </a:lnTo>
                  <a:lnTo>
                    <a:pt x="0" y="2322286"/>
                  </a:lnTo>
                  <a:lnTo>
                    <a:pt x="250157" y="1538514"/>
                  </a:lnTo>
                  <a:lnTo>
                    <a:pt x="580571" y="1030514"/>
                  </a:lnTo>
                  <a:lnTo>
                    <a:pt x="1001486" y="653143"/>
                  </a:lnTo>
                  <a:lnTo>
                    <a:pt x="1640114" y="217714"/>
                  </a:lnTo>
                  <a:close/>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任意多边形 140"/>
            <p:cNvSpPr/>
            <p:nvPr/>
          </p:nvSpPr>
          <p:spPr>
            <a:xfrm>
              <a:off x="6373591" y="841829"/>
              <a:ext cx="2400929" cy="3953933"/>
            </a:xfrm>
            <a:custGeom>
              <a:avLst/>
              <a:gdLst>
                <a:gd name="connsiteX0" fmla="*/ 330200 w 2413000"/>
                <a:gd name="connsiteY0" fmla="*/ 0 h 3953933"/>
                <a:gd name="connsiteX1" fmla="*/ 0 w 2413000"/>
                <a:gd name="connsiteY1" fmla="*/ 2463800 h 3953933"/>
                <a:gd name="connsiteX2" fmla="*/ 194733 w 2413000"/>
                <a:gd name="connsiteY2" fmla="*/ 3953933 h 3953933"/>
                <a:gd name="connsiteX3" fmla="*/ 1134533 w 2413000"/>
                <a:gd name="connsiteY3" fmla="*/ 3234267 h 3953933"/>
                <a:gd name="connsiteX4" fmla="*/ 2413000 w 2413000"/>
                <a:gd name="connsiteY4" fmla="*/ 2743200 h 3953933"/>
                <a:gd name="connsiteX0-1" fmla="*/ 330200 w 2400929"/>
                <a:gd name="connsiteY0-2" fmla="*/ 0 h 3953933"/>
                <a:gd name="connsiteX1-3" fmla="*/ 0 w 2400929"/>
                <a:gd name="connsiteY1-4" fmla="*/ 2463800 h 3953933"/>
                <a:gd name="connsiteX2-5" fmla="*/ 194733 w 2400929"/>
                <a:gd name="connsiteY2-6" fmla="*/ 3953933 h 3953933"/>
                <a:gd name="connsiteX3-7" fmla="*/ 1134533 w 2400929"/>
                <a:gd name="connsiteY3-8" fmla="*/ 3234267 h 3953933"/>
                <a:gd name="connsiteX4-9" fmla="*/ 2400929 w 2400929"/>
                <a:gd name="connsiteY4-10" fmla="*/ 2743200 h 3953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0929" h="3953933">
                  <a:moveTo>
                    <a:pt x="330200" y="0"/>
                  </a:moveTo>
                  <a:lnTo>
                    <a:pt x="0" y="2463800"/>
                  </a:lnTo>
                  <a:lnTo>
                    <a:pt x="194733" y="3953933"/>
                  </a:lnTo>
                  <a:lnTo>
                    <a:pt x="1134533" y="3234267"/>
                  </a:lnTo>
                  <a:lnTo>
                    <a:pt x="2400929" y="274320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任意多边形 141"/>
            <p:cNvSpPr/>
            <p:nvPr/>
          </p:nvSpPr>
          <p:spPr>
            <a:xfrm>
              <a:off x="4896117" y="968829"/>
              <a:ext cx="3871111" cy="2613769"/>
            </a:xfrm>
            <a:custGeom>
              <a:avLst/>
              <a:gdLst>
                <a:gd name="connsiteX0" fmla="*/ 3886200 w 3886200"/>
                <a:gd name="connsiteY0" fmla="*/ 2607733 h 2607733"/>
                <a:gd name="connsiteX1" fmla="*/ 2802467 w 3886200"/>
                <a:gd name="connsiteY1" fmla="*/ 1634067 h 2607733"/>
                <a:gd name="connsiteX2" fmla="*/ 1676400 w 3886200"/>
                <a:gd name="connsiteY2" fmla="*/ 795867 h 2607733"/>
                <a:gd name="connsiteX3" fmla="*/ 0 w 3886200"/>
                <a:gd name="connsiteY3" fmla="*/ 448733 h 2607733"/>
                <a:gd name="connsiteX4" fmla="*/ 220133 w 3886200"/>
                <a:gd name="connsiteY4" fmla="*/ 0 h 2607733"/>
                <a:gd name="connsiteX0-1" fmla="*/ 3666067 w 3666067"/>
                <a:gd name="connsiteY0-2" fmla="*/ 2607733 h 2607733"/>
                <a:gd name="connsiteX1-3" fmla="*/ 2582334 w 3666067"/>
                <a:gd name="connsiteY1-4" fmla="*/ 1634067 h 2607733"/>
                <a:gd name="connsiteX2-5" fmla="*/ 1456267 w 3666067"/>
                <a:gd name="connsiteY2-6" fmla="*/ 795867 h 2607733"/>
                <a:gd name="connsiteX3-7" fmla="*/ 18275 w 3666067"/>
                <a:gd name="connsiteY3-8" fmla="*/ 373287 h 2607733"/>
                <a:gd name="connsiteX4-9" fmla="*/ 0 w 3666067"/>
                <a:gd name="connsiteY4-10" fmla="*/ 0 h 2607733"/>
                <a:gd name="connsiteX0-11" fmla="*/ 3865075 w 3865075"/>
                <a:gd name="connsiteY0-12" fmla="*/ 2607733 h 2607733"/>
                <a:gd name="connsiteX1-13" fmla="*/ 2781342 w 3865075"/>
                <a:gd name="connsiteY1-14" fmla="*/ 1634067 h 2607733"/>
                <a:gd name="connsiteX2-15" fmla="*/ 1655275 w 3865075"/>
                <a:gd name="connsiteY2-16" fmla="*/ 795867 h 2607733"/>
                <a:gd name="connsiteX3-17" fmla="*/ 0 w 3865075"/>
                <a:gd name="connsiteY3-18" fmla="*/ 436661 h 2607733"/>
                <a:gd name="connsiteX4-19" fmla="*/ 199008 w 3865075"/>
                <a:gd name="connsiteY4-20" fmla="*/ 0 h 2607733"/>
                <a:gd name="connsiteX0-21" fmla="*/ 3871111 w 3871111"/>
                <a:gd name="connsiteY0-22" fmla="*/ 2613769 h 2613769"/>
                <a:gd name="connsiteX1-23" fmla="*/ 2781342 w 3871111"/>
                <a:gd name="connsiteY1-24" fmla="*/ 1634067 h 2613769"/>
                <a:gd name="connsiteX2-25" fmla="*/ 1655275 w 3871111"/>
                <a:gd name="connsiteY2-26" fmla="*/ 795867 h 2613769"/>
                <a:gd name="connsiteX3-27" fmla="*/ 0 w 3871111"/>
                <a:gd name="connsiteY3-28" fmla="*/ 436661 h 2613769"/>
                <a:gd name="connsiteX4-29" fmla="*/ 199008 w 3871111"/>
                <a:gd name="connsiteY4-30" fmla="*/ 0 h 26137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1111" h="2613769">
                  <a:moveTo>
                    <a:pt x="3871111" y="2613769"/>
                  </a:moveTo>
                  <a:lnTo>
                    <a:pt x="2781342" y="1634067"/>
                  </a:lnTo>
                  <a:lnTo>
                    <a:pt x="1655275" y="795867"/>
                  </a:lnTo>
                  <a:lnTo>
                    <a:pt x="0" y="436661"/>
                  </a:lnTo>
                  <a:lnTo>
                    <a:pt x="199008"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142"/>
            <p:cNvSpPr/>
            <p:nvPr/>
          </p:nvSpPr>
          <p:spPr>
            <a:xfrm>
              <a:off x="3826299" y="782562"/>
              <a:ext cx="4165097" cy="4131734"/>
            </a:xfrm>
            <a:custGeom>
              <a:avLst/>
              <a:gdLst>
                <a:gd name="connsiteX0" fmla="*/ 2116667 w 4216400"/>
                <a:gd name="connsiteY0" fmla="*/ 0 h 4131734"/>
                <a:gd name="connsiteX1" fmla="*/ 2768600 w 4216400"/>
                <a:gd name="connsiteY1" fmla="*/ 1016000 h 4131734"/>
                <a:gd name="connsiteX2" fmla="*/ 1837267 w 4216400"/>
                <a:gd name="connsiteY2" fmla="*/ 1710267 h 4131734"/>
                <a:gd name="connsiteX3" fmla="*/ 1507067 w 4216400"/>
                <a:gd name="connsiteY3" fmla="*/ 3259667 h 4131734"/>
                <a:gd name="connsiteX4" fmla="*/ 1227667 w 4216400"/>
                <a:gd name="connsiteY4" fmla="*/ 4131734 h 4131734"/>
                <a:gd name="connsiteX5" fmla="*/ 0 w 4216400"/>
                <a:gd name="connsiteY5" fmla="*/ 4047067 h 4131734"/>
                <a:gd name="connsiteX6" fmla="*/ 1507067 w 4216400"/>
                <a:gd name="connsiteY6" fmla="*/ 3276600 h 4131734"/>
                <a:gd name="connsiteX7" fmla="*/ 2590800 w 4216400"/>
                <a:gd name="connsiteY7" fmla="*/ 2497667 h 4131734"/>
                <a:gd name="connsiteX8" fmla="*/ 3869267 w 4216400"/>
                <a:gd name="connsiteY8" fmla="*/ 1837267 h 4131734"/>
                <a:gd name="connsiteX9" fmla="*/ 4216400 w 4216400"/>
                <a:gd name="connsiteY9" fmla="*/ 736600 h 4131734"/>
                <a:gd name="connsiteX10" fmla="*/ 2802467 w 4216400"/>
                <a:gd name="connsiteY10" fmla="*/ 982134 h 4131734"/>
                <a:gd name="connsiteX11" fmla="*/ 3589867 w 4216400"/>
                <a:gd name="connsiteY11" fmla="*/ 338667 h 4131734"/>
                <a:gd name="connsiteX0-1" fmla="*/ 2107613 w 4207346"/>
                <a:gd name="connsiteY0-2" fmla="*/ 0 h 4131734"/>
                <a:gd name="connsiteX1-3" fmla="*/ 2759546 w 4207346"/>
                <a:gd name="connsiteY1-4" fmla="*/ 1016000 h 4131734"/>
                <a:gd name="connsiteX2-5" fmla="*/ 1828213 w 4207346"/>
                <a:gd name="connsiteY2-6" fmla="*/ 1710267 h 4131734"/>
                <a:gd name="connsiteX3-7" fmla="*/ 1498013 w 4207346"/>
                <a:gd name="connsiteY3-8" fmla="*/ 3259667 h 4131734"/>
                <a:gd name="connsiteX4-9" fmla="*/ 1218613 w 4207346"/>
                <a:gd name="connsiteY4-10" fmla="*/ 4131734 h 4131734"/>
                <a:gd name="connsiteX5-11" fmla="*/ 0 w 4207346"/>
                <a:gd name="connsiteY5-12" fmla="*/ 4047067 h 4131734"/>
                <a:gd name="connsiteX6-13" fmla="*/ 1498013 w 4207346"/>
                <a:gd name="connsiteY6-14" fmla="*/ 3276600 h 4131734"/>
                <a:gd name="connsiteX7-15" fmla="*/ 2581746 w 4207346"/>
                <a:gd name="connsiteY7-16" fmla="*/ 2497667 h 4131734"/>
                <a:gd name="connsiteX8-17" fmla="*/ 3860213 w 4207346"/>
                <a:gd name="connsiteY8-18" fmla="*/ 1837267 h 4131734"/>
                <a:gd name="connsiteX9-19" fmla="*/ 4207346 w 4207346"/>
                <a:gd name="connsiteY9-20" fmla="*/ 736600 h 4131734"/>
                <a:gd name="connsiteX10-21" fmla="*/ 2793413 w 4207346"/>
                <a:gd name="connsiteY10-22" fmla="*/ 982134 h 4131734"/>
                <a:gd name="connsiteX11-23" fmla="*/ 3580813 w 4207346"/>
                <a:gd name="connsiteY11-24" fmla="*/ 338667 h 4131734"/>
                <a:gd name="connsiteX0-25" fmla="*/ 2110631 w 4210364"/>
                <a:gd name="connsiteY0-26" fmla="*/ 0 h 4131734"/>
                <a:gd name="connsiteX1-27" fmla="*/ 2762564 w 4210364"/>
                <a:gd name="connsiteY1-28" fmla="*/ 1016000 h 4131734"/>
                <a:gd name="connsiteX2-29" fmla="*/ 1831231 w 4210364"/>
                <a:gd name="connsiteY2-30" fmla="*/ 1710267 h 4131734"/>
                <a:gd name="connsiteX3-31" fmla="*/ 1501031 w 4210364"/>
                <a:gd name="connsiteY3-32" fmla="*/ 3259667 h 4131734"/>
                <a:gd name="connsiteX4-33" fmla="*/ 1221631 w 4210364"/>
                <a:gd name="connsiteY4-34" fmla="*/ 4131734 h 4131734"/>
                <a:gd name="connsiteX5-35" fmla="*/ 0 w 4210364"/>
                <a:gd name="connsiteY5-36" fmla="*/ 4062156 h 4131734"/>
                <a:gd name="connsiteX6-37" fmla="*/ 1501031 w 4210364"/>
                <a:gd name="connsiteY6-38" fmla="*/ 3276600 h 4131734"/>
                <a:gd name="connsiteX7-39" fmla="*/ 2584764 w 4210364"/>
                <a:gd name="connsiteY7-40" fmla="*/ 2497667 h 4131734"/>
                <a:gd name="connsiteX8-41" fmla="*/ 3863231 w 4210364"/>
                <a:gd name="connsiteY8-42" fmla="*/ 1837267 h 4131734"/>
                <a:gd name="connsiteX9-43" fmla="*/ 4210364 w 4210364"/>
                <a:gd name="connsiteY9-44" fmla="*/ 736600 h 4131734"/>
                <a:gd name="connsiteX10-45" fmla="*/ 2796431 w 4210364"/>
                <a:gd name="connsiteY10-46" fmla="*/ 982134 h 4131734"/>
                <a:gd name="connsiteX11-47" fmla="*/ 3583831 w 4210364"/>
                <a:gd name="connsiteY11-48" fmla="*/ 338667 h 4131734"/>
                <a:gd name="connsiteX0-49" fmla="*/ 2098560 w 4198293"/>
                <a:gd name="connsiteY0-50" fmla="*/ 0 h 4131734"/>
                <a:gd name="connsiteX1-51" fmla="*/ 2750493 w 4198293"/>
                <a:gd name="connsiteY1-52" fmla="*/ 1016000 h 4131734"/>
                <a:gd name="connsiteX2-53" fmla="*/ 1819160 w 4198293"/>
                <a:gd name="connsiteY2-54" fmla="*/ 1710267 h 4131734"/>
                <a:gd name="connsiteX3-55" fmla="*/ 1488960 w 4198293"/>
                <a:gd name="connsiteY3-56" fmla="*/ 3259667 h 4131734"/>
                <a:gd name="connsiteX4-57" fmla="*/ 1209560 w 4198293"/>
                <a:gd name="connsiteY4-58" fmla="*/ 4131734 h 4131734"/>
                <a:gd name="connsiteX5-59" fmla="*/ 0 w 4198293"/>
                <a:gd name="connsiteY5-60" fmla="*/ 4068192 h 4131734"/>
                <a:gd name="connsiteX6-61" fmla="*/ 1488960 w 4198293"/>
                <a:gd name="connsiteY6-62" fmla="*/ 3276600 h 4131734"/>
                <a:gd name="connsiteX7-63" fmla="*/ 2572693 w 4198293"/>
                <a:gd name="connsiteY7-64" fmla="*/ 2497667 h 4131734"/>
                <a:gd name="connsiteX8-65" fmla="*/ 3851160 w 4198293"/>
                <a:gd name="connsiteY8-66" fmla="*/ 1837267 h 4131734"/>
                <a:gd name="connsiteX9-67" fmla="*/ 4198293 w 4198293"/>
                <a:gd name="connsiteY9-68" fmla="*/ 736600 h 4131734"/>
                <a:gd name="connsiteX10-69" fmla="*/ 2784360 w 4198293"/>
                <a:gd name="connsiteY10-70" fmla="*/ 982134 h 4131734"/>
                <a:gd name="connsiteX11-71" fmla="*/ 3571760 w 4198293"/>
                <a:gd name="connsiteY11-72" fmla="*/ 338667 h 4131734"/>
                <a:gd name="connsiteX0-73" fmla="*/ 2098560 w 4165097"/>
                <a:gd name="connsiteY0-74" fmla="*/ 0 h 4131734"/>
                <a:gd name="connsiteX1-75" fmla="*/ 2750493 w 4165097"/>
                <a:gd name="connsiteY1-76" fmla="*/ 1016000 h 4131734"/>
                <a:gd name="connsiteX2-77" fmla="*/ 1819160 w 4165097"/>
                <a:gd name="connsiteY2-78" fmla="*/ 1710267 h 4131734"/>
                <a:gd name="connsiteX3-79" fmla="*/ 1488960 w 4165097"/>
                <a:gd name="connsiteY3-80" fmla="*/ 3259667 h 4131734"/>
                <a:gd name="connsiteX4-81" fmla="*/ 1209560 w 4165097"/>
                <a:gd name="connsiteY4-82" fmla="*/ 4131734 h 4131734"/>
                <a:gd name="connsiteX5-83" fmla="*/ 0 w 4165097"/>
                <a:gd name="connsiteY5-84" fmla="*/ 4068192 h 4131734"/>
                <a:gd name="connsiteX6-85" fmla="*/ 1488960 w 4165097"/>
                <a:gd name="connsiteY6-86" fmla="*/ 3276600 h 4131734"/>
                <a:gd name="connsiteX7-87" fmla="*/ 2572693 w 4165097"/>
                <a:gd name="connsiteY7-88" fmla="*/ 2497667 h 4131734"/>
                <a:gd name="connsiteX8-89" fmla="*/ 3851160 w 4165097"/>
                <a:gd name="connsiteY8-90" fmla="*/ 1837267 h 4131734"/>
                <a:gd name="connsiteX9-91" fmla="*/ 4165097 w 4165097"/>
                <a:gd name="connsiteY9-92" fmla="*/ 745653 h 4131734"/>
                <a:gd name="connsiteX10-93" fmla="*/ 2784360 w 4165097"/>
                <a:gd name="connsiteY10-94" fmla="*/ 982134 h 4131734"/>
                <a:gd name="connsiteX11-95" fmla="*/ 3571760 w 4165097"/>
                <a:gd name="connsiteY11-96" fmla="*/ 338667 h 4131734"/>
                <a:gd name="connsiteX0-97" fmla="*/ 2098560 w 4165097"/>
                <a:gd name="connsiteY0-98" fmla="*/ 0 h 4131734"/>
                <a:gd name="connsiteX1-99" fmla="*/ 2750493 w 4165097"/>
                <a:gd name="connsiteY1-100" fmla="*/ 1016000 h 4131734"/>
                <a:gd name="connsiteX2-101" fmla="*/ 1819160 w 4165097"/>
                <a:gd name="connsiteY2-102" fmla="*/ 1710267 h 4131734"/>
                <a:gd name="connsiteX3-103" fmla="*/ 1488960 w 4165097"/>
                <a:gd name="connsiteY3-104" fmla="*/ 3259667 h 4131734"/>
                <a:gd name="connsiteX4-105" fmla="*/ 1209560 w 4165097"/>
                <a:gd name="connsiteY4-106" fmla="*/ 4131734 h 4131734"/>
                <a:gd name="connsiteX5-107" fmla="*/ 0 w 4165097"/>
                <a:gd name="connsiteY5-108" fmla="*/ 4068192 h 4131734"/>
                <a:gd name="connsiteX6-109" fmla="*/ 1488960 w 4165097"/>
                <a:gd name="connsiteY6-110" fmla="*/ 3276600 h 4131734"/>
                <a:gd name="connsiteX7-111" fmla="*/ 2572693 w 4165097"/>
                <a:gd name="connsiteY7-112" fmla="*/ 2497667 h 4131734"/>
                <a:gd name="connsiteX8-113" fmla="*/ 3851160 w 4165097"/>
                <a:gd name="connsiteY8-114" fmla="*/ 1837267 h 4131734"/>
                <a:gd name="connsiteX9-115" fmla="*/ 4165097 w 4165097"/>
                <a:gd name="connsiteY9-116" fmla="*/ 745653 h 4131734"/>
                <a:gd name="connsiteX10-117" fmla="*/ 2784360 w 4165097"/>
                <a:gd name="connsiteY10-118" fmla="*/ 982134 h 4131734"/>
                <a:gd name="connsiteX11-119" fmla="*/ 3589867 w 4165097"/>
                <a:gd name="connsiteY11-120" fmla="*/ 341684 h 4131734"/>
                <a:gd name="connsiteX0-121" fmla="*/ 2098560 w 4165097"/>
                <a:gd name="connsiteY0-122" fmla="*/ 0 h 4131734"/>
                <a:gd name="connsiteX1-123" fmla="*/ 2750493 w 4165097"/>
                <a:gd name="connsiteY1-124" fmla="*/ 1016000 h 4131734"/>
                <a:gd name="connsiteX2-125" fmla="*/ 1819160 w 4165097"/>
                <a:gd name="connsiteY2-126" fmla="*/ 1710267 h 4131734"/>
                <a:gd name="connsiteX3-127" fmla="*/ 1488960 w 4165097"/>
                <a:gd name="connsiteY3-128" fmla="*/ 3259667 h 4131734"/>
                <a:gd name="connsiteX4-129" fmla="*/ 1209560 w 4165097"/>
                <a:gd name="connsiteY4-130" fmla="*/ 4131734 h 4131734"/>
                <a:gd name="connsiteX5-131" fmla="*/ 0 w 4165097"/>
                <a:gd name="connsiteY5-132" fmla="*/ 4068192 h 4131734"/>
                <a:gd name="connsiteX6-133" fmla="*/ 1488960 w 4165097"/>
                <a:gd name="connsiteY6-134" fmla="*/ 3276600 h 4131734"/>
                <a:gd name="connsiteX7-135" fmla="*/ 2572693 w 4165097"/>
                <a:gd name="connsiteY7-136" fmla="*/ 2497667 h 4131734"/>
                <a:gd name="connsiteX8-137" fmla="*/ 3851160 w 4165097"/>
                <a:gd name="connsiteY8-138" fmla="*/ 1837267 h 4131734"/>
                <a:gd name="connsiteX9-139" fmla="*/ 4165097 w 4165097"/>
                <a:gd name="connsiteY9-140" fmla="*/ 745653 h 4131734"/>
                <a:gd name="connsiteX10-141" fmla="*/ 2784360 w 4165097"/>
                <a:gd name="connsiteY10-142" fmla="*/ 982134 h 4131734"/>
                <a:gd name="connsiteX11-143" fmla="*/ 3607974 w 4165097"/>
                <a:gd name="connsiteY11-144" fmla="*/ 335648 h 4131734"/>
                <a:gd name="connsiteX0-145" fmla="*/ 2098560 w 4165097"/>
                <a:gd name="connsiteY0-146" fmla="*/ 0 h 4131734"/>
                <a:gd name="connsiteX1-147" fmla="*/ 2750493 w 4165097"/>
                <a:gd name="connsiteY1-148" fmla="*/ 1016000 h 4131734"/>
                <a:gd name="connsiteX2-149" fmla="*/ 1819160 w 4165097"/>
                <a:gd name="connsiteY2-150" fmla="*/ 1710267 h 4131734"/>
                <a:gd name="connsiteX3-151" fmla="*/ 1488960 w 4165097"/>
                <a:gd name="connsiteY3-152" fmla="*/ 3259667 h 4131734"/>
                <a:gd name="connsiteX4-153" fmla="*/ 1209560 w 4165097"/>
                <a:gd name="connsiteY4-154" fmla="*/ 4131734 h 4131734"/>
                <a:gd name="connsiteX5-155" fmla="*/ 0 w 4165097"/>
                <a:gd name="connsiteY5-156" fmla="*/ 4068192 h 4131734"/>
                <a:gd name="connsiteX6-157" fmla="*/ 1488960 w 4165097"/>
                <a:gd name="connsiteY6-158" fmla="*/ 3276600 h 4131734"/>
                <a:gd name="connsiteX7-159" fmla="*/ 2572693 w 4165097"/>
                <a:gd name="connsiteY7-160" fmla="*/ 2497667 h 4131734"/>
                <a:gd name="connsiteX8-161" fmla="*/ 3851160 w 4165097"/>
                <a:gd name="connsiteY8-162" fmla="*/ 1837267 h 4131734"/>
                <a:gd name="connsiteX9-163" fmla="*/ 4165097 w 4165097"/>
                <a:gd name="connsiteY9-164" fmla="*/ 745653 h 4131734"/>
                <a:gd name="connsiteX10-165" fmla="*/ 2760218 w 4165097"/>
                <a:gd name="connsiteY10-166" fmla="*/ 1012312 h 4131734"/>
                <a:gd name="connsiteX11-167" fmla="*/ 3607974 w 4165097"/>
                <a:gd name="connsiteY11-168" fmla="*/ 335648 h 41317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165097" h="4131734">
                  <a:moveTo>
                    <a:pt x="2098560" y="0"/>
                  </a:moveTo>
                  <a:lnTo>
                    <a:pt x="2750493" y="1016000"/>
                  </a:lnTo>
                  <a:lnTo>
                    <a:pt x="1819160" y="1710267"/>
                  </a:lnTo>
                  <a:lnTo>
                    <a:pt x="1488960" y="3259667"/>
                  </a:lnTo>
                  <a:lnTo>
                    <a:pt x="1209560" y="4131734"/>
                  </a:lnTo>
                  <a:lnTo>
                    <a:pt x="0" y="4068192"/>
                  </a:lnTo>
                  <a:lnTo>
                    <a:pt x="1488960" y="3276600"/>
                  </a:lnTo>
                  <a:lnTo>
                    <a:pt x="2572693" y="2497667"/>
                  </a:lnTo>
                  <a:lnTo>
                    <a:pt x="3851160" y="1837267"/>
                  </a:lnTo>
                  <a:lnTo>
                    <a:pt x="4165097" y="745653"/>
                  </a:lnTo>
                  <a:lnTo>
                    <a:pt x="2760218" y="1012312"/>
                  </a:lnTo>
                  <a:lnTo>
                    <a:pt x="3607974" y="335648"/>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143"/>
            <p:cNvSpPr/>
            <p:nvPr/>
          </p:nvSpPr>
          <p:spPr>
            <a:xfrm>
              <a:off x="3416294" y="1407558"/>
              <a:ext cx="5158631" cy="2668538"/>
            </a:xfrm>
            <a:custGeom>
              <a:avLst/>
              <a:gdLst>
                <a:gd name="connsiteX0" fmla="*/ 5164666 w 5164666"/>
                <a:gd name="connsiteY0" fmla="*/ 1016000 h 2667000"/>
                <a:gd name="connsiteX1" fmla="*/ 4292600 w 5164666"/>
                <a:gd name="connsiteY1" fmla="*/ 1176866 h 2667000"/>
                <a:gd name="connsiteX2" fmla="*/ 4089400 w 5164666"/>
                <a:gd name="connsiteY2" fmla="*/ 2667000 h 2667000"/>
                <a:gd name="connsiteX3" fmla="*/ 2937933 w 5164666"/>
                <a:gd name="connsiteY3" fmla="*/ 1888066 h 2667000"/>
                <a:gd name="connsiteX4" fmla="*/ 2209800 w 5164666"/>
                <a:gd name="connsiteY4" fmla="*/ 1092200 h 2667000"/>
                <a:gd name="connsiteX5" fmla="*/ 1490133 w 5164666"/>
                <a:gd name="connsiteY5" fmla="*/ 0 h 2667000"/>
                <a:gd name="connsiteX6" fmla="*/ 1041400 w 5164666"/>
                <a:gd name="connsiteY6" fmla="*/ 8466 h 2667000"/>
                <a:gd name="connsiteX7" fmla="*/ 1388533 w 5164666"/>
                <a:gd name="connsiteY7" fmla="*/ 152400 h 2667000"/>
                <a:gd name="connsiteX8" fmla="*/ 1464733 w 5164666"/>
                <a:gd name="connsiteY8" fmla="*/ 821266 h 2667000"/>
                <a:gd name="connsiteX9" fmla="*/ 609600 w 5164666"/>
                <a:gd name="connsiteY9" fmla="*/ 414866 h 2667000"/>
                <a:gd name="connsiteX10" fmla="*/ 1371600 w 5164666"/>
                <a:gd name="connsiteY10" fmla="*/ 143933 h 2667000"/>
                <a:gd name="connsiteX11" fmla="*/ 1473200 w 5164666"/>
                <a:gd name="connsiteY11" fmla="*/ 33866 h 2667000"/>
                <a:gd name="connsiteX12" fmla="*/ 1447800 w 5164666"/>
                <a:gd name="connsiteY12" fmla="*/ 821266 h 2667000"/>
                <a:gd name="connsiteX13" fmla="*/ 254000 w 5164666"/>
                <a:gd name="connsiteY13" fmla="*/ 939800 h 2667000"/>
                <a:gd name="connsiteX14" fmla="*/ 1896533 w 5164666"/>
                <a:gd name="connsiteY14" fmla="*/ 2650066 h 2667000"/>
                <a:gd name="connsiteX15" fmla="*/ 50800 w 5164666"/>
                <a:gd name="connsiteY15" fmla="*/ 2548466 h 2667000"/>
                <a:gd name="connsiteX16" fmla="*/ 855133 w 5164666"/>
                <a:gd name="connsiteY16" fmla="*/ 1583266 h 2667000"/>
                <a:gd name="connsiteX17" fmla="*/ 2260600 w 5164666"/>
                <a:gd name="connsiteY17" fmla="*/ 1092200 h 2667000"/>
                <a:gd name="connsiteX18" fmla="*/ 1439333 w 5164666"/>
                <a:gd name="connsiteY18" fmla="*/ 804333 h 2667000"/>
                <a:gd name="connsiteX19" fmla="*/ 872066 w 5164666"/>
                <a:gd name="connsiteY19" fmla="*/ 1557866 h 2667000"/>
                <a:gd name="connsiteX20" fmla="*/ 0 w 5164666"/>
                <a:gd name="connsiteY20" fmla="*/ 1710266 h 2667000"/>
                <a:gd name="connsiteX0-1" fmla="*/ 5164666 w 5164666"/>
                <a:gd name="connsiteY0-2" fmla="*/ 1016000 h 2667000"/>
                <a:gd name="connsiteX1-3" fmla="*/ 4292600 w 5164666"/>
                <a:gd name="connsiteY1-4" fmla="*/ 1176866 h 2667000"/>
                <a:gd name="connsiteX2-5" fmla="*/ 4089400 w 5164666"/>
                <a:gd name="connsiteY2-6" fmla="*/ 2667000 h 2667000"/>
                <a:gd name="connsiteX3-7" fmla="*/ 2968111 w 5164666"/>
                <a:gd name="connsiteY3-8" fmla="*/ 1900137 h 2667000"/>
                <a:gd name="connsiteX4-9" fmla="*/ 2209800 w 5164666"/>
                <a:gd name="connsiteY4-10" fmla="*/ 1092200 h 2667000"/>
                <a:gd name="connsiteX5-11" fmla="*/ 1490133 w 5164666"/>
                <a:gd name="connsiteY5-12" fmla="*/ 0 h 2667000"/>
                <a:gd name="connsiteX6-13" fmla="*/ 1041400 w 5164666"/>
                <a:gd name="connsiteY6-14" fmla="*/ 8466 h 2667000"/>
                <a:gd name="connsiteX7-15" fmla="*/ 1388533 w 5164666"/>
                <a:gd name="connsiteY7-16" fmla="*/ 152400 h 2667000"/>
                <a:gd name="connsiteX8-17" fmla="*/ 1464733 w 5164666"/>
                <a:gd name="connsiteY8-18" fmla="*/ 821266 h 2667000"/>
                <a:gd name="connsiteX9-19" fmla="*/ 609600 w 5164666"/>
                <a:gd name="connsiteY9-20" fmla="*/ 414866 h 2667000"/>
                <a:gd name="connsiteX10-21" fmla="*/ 1371600 w 5164666"/>
                <a:gd name="connsiteY10-22" fmla="*/ 143933 h 2667000"/>
                <a:gd name="connsiteX11-23" fmla="*/ 1473200 w 5164666"/>
                <a:gd name="connsiteY11-24" fmla="*/ 33866 h 2667000"/>
                <a:gd name="connsiteX12-25" fmla="*/ 1447800 w 5164666"/>
                <a:gd name="connsiteY12-26" fmla="*/ 821266 h 2667000"/>
                <a:gd name="connsiteX13-27" fmla="*/ 254000 w 5164666"/>
                <a:gd name="connsiteY13-28" fmla="*/ 939800 h 2667000"/>
                <a:gd name="connsiteX14-29" fmla="*/ 1896533 w 5164666"/>
                <a:gd name="connsiteY14-30" fmla="*/ 2650066 h 2667000"/>
                <a:gd name="connsiteX15-31" fmla="*/ 50800 w 5164666"/>
                <a:gd name="connsiteY15-32" fmla="*/ 2548466 h 2667000"/>
                <a:gd name="connsiteX16-33" fmla="*/ 855133 w 5164666"/>
                <a:gd name="connsiteY16-34" fmla="*/ 1583266 h 2667000"/>
                <a:gd name="connsiteX17-35" fmla="*/ 2260600 w 5164666"/>
                <a:gd name="connsiteY17-36" fmla="*/ 1092200 h 2667000"/>
                <a:gd name="connsiteX18-37" fmla="*/ 1439333 w 5164666"/>
                <a:gd name="connsiteY18-38" fmla="*/ 804333 h 2667000"/>
                <a:gd name="connsiteX19-39" fmla="*/ 872066 w 5164666"/>
                <a:gd name="connsiteY19-40" fmla="*/ 1557866 h 2667000"/>
                <a:gd name="connsiteX20-41" fmla="*/ 0 w 5164666"/>
                <a:gd name="connsiteY20-42" fmla="*/ 1710266 h 2667000"/>
                <a:gd name="connsiteX0-43" fmla="*/ 5164666 w 5164666"/>
                <a:gd name="connsiteY0-44" fmla="*/ 1016000 h 2667000"/>
                <a:gd name="connsiteX1-45" fmla="*/ 4292600 w 5164666"/>
                <a:gd name="connsiteY1-46" fmla="*/ 1176866 h 2667000"/>
                <a:gd name="connsiteX2-47" fmla="*/ 4089400 w 5164666"/>
                <a:gd name="connsiteY2-48" fmla="*/ 2667000 h 2667000"/>
                <a:gd name="connsiteX3-49" fmla="*/ 2968111 w 5164666"/>
                <a:gd name="connsiteY3-50" fmla="*/ 1900137 h 2667000"/>
                <a:gd name="connsiteX4-51" fmla="*/ 2209800 w 5164666"/>
                <a:gd name="connsiteY4-52" fmla="*/ 1092200 h 2667000"/>
                <a:gd name="connsiteX5-53" fmla="*/ 1490133 w 5164666"/>
                <a:gd name="connsiteY5-54" fmla="*/ 0 h 2667000"/>
                <a:gd name="connsiteX6-55" fmla="*/ 1041400 w 5164666"/>
                <a:gd name="connsiteY6-56" fmla="*/ 8466 h 2667000"/>
                <a:gd name="connsiteX7-57" fmla="*/ 1388533 w 5164666"/>
                <a:gd name="connsiteY7-58" fmla="*/ 152400 h 2667000"/>
                <a:gd name="connsiteX8-59" fmla="*/ 1464733 w 5164666"/>
                <a:gd name="connsiteY8-60" fmla="*/ 821266 h 2667000"/>
                <a:gd name="connsiteX9-61" fmla="*/ 609600 w 5164666"/>
                <a:gd name="connsiteY9-62" fmla="*/ 414866 h 2667000"/>
                <a:gd name="connsiteX10-63" fmla="*/ 1371600 w 5164666"/>
                <a:gd name="connsiteY10-64" fmla="*/ 143933 h 2667000"/>
                <a:gd name="connsiteX11-65" fmla="*/ 1473200 w 5164666"/>
                <a:gd name="connsiteY11-66" fmla="*/ 33866 h 2667000"/>
                <a:gd name="connsiteX12-67" fmla="*/ 1447800 w 5164666"/>
                <a:gd name="connsiteY12-68" fmla="*/ 821266 h 2667000"/>
                <a:gd name="connsiteX13-69" fmla="*/ 254000 w 5164666"/>
                <a:gd name="connsiteY13-70" fmla="*/ 939800 h 2667000"/>
                <a:gd name="connsiteX14-71" fmla="*/ 1896533 w 5164666"/>
                <a:gd name="connsiteY14-72" fmla="*/ 2650066 h 2667000"/>
                <a:gd name="connsiteX15-73" fmla="*/ 50800 w 5164666"/>
                <a:gd name="connsiteY15-74" fmla="*/ 2548466 h 2667000"/>
                <a:gd name="connsiteX16-75" fmla="*/ 855133 w 5164666"/>
                <a:gd name="connsiteY16-76" fmla="*/ 1583266 h 2667000"/>
                <a:gd name="connsiteX17-77" fmla="*/ 2227404 w 5164666"/>
                <a:gd name="connsiteY17-78" fmla="*/ 1095218 h 2667000"/>
                <a:gd name="connsiteX18-79" fmla="*/ 1439333 w 5164666"/>
                <a:gd name="connsiteY18-80" fmla="*/ 804333 h 2667000"/>
                <a:gd name="connsiteX19-81" fmla="*/ 872066 w 5164666"/>
                <a:gd name="connsiteY19-82" fmla="*/ 1557866 h 2667000"/>
                <a:gd name="connsiteX20-83" fmla="*/ 0 w 5164666"/>
                <a:gd name="connsiteY20-84" fmla="*/ 1710266 h 2667000"/>
                <a:gd name="connsiteX0-85" fmla="*/ 5164666 w 5164666"/>
                <a:gd name="connsiteY0-86" fmla="*/ 1016000 h 2667000"/>
                <a:gd name="connsiteX1-87" fmla="*/ 4292600 w 5164666"/>
                <a:gd name="connsiteY1-88" fmla="*/ 1176866 h 2667000"/>
                <a:gd name="connsiteX2-89" fmla="*/ 4089400 w 5164666"/>
                <a:gd name="connsiteY2-90" fmla="*/ 2667000 h 2667000"/>
                <a:gd name="connsiteX3-91" fmla="*/ 2968111 w 5164666"/>
                <a:gd name="connsiteY3-92" fmla="*/ 1900137 h 2667000"/>
                <a:gd name="connsiteX4-93" fmla="*/ 2209800 w 5164666"/>
                <a:gd name="connsiteY4-94" fmla="*/ 1092200 h 2667000"/>
                <a:gd name="connsiteX5-95" fmla="*/ 1490133 w 5164666"/>
                <a:gd name="connsiteY5-96" fmla="*/ 0 h 2667000"/>
                <a:gd name="connsiteX6-97" fmla="*/ 1041400 w 5164666"/>
                <a:gd name="connsiteY6-98" fmla="*/ 8466 h 2667000"/>
                <a:gd name="connsiteX7-99" fmla="*/ 1388533 w 5164666"/>
                <a:gd name="connsiteY7-100" fmla="*/ 152400 h 2667000"/>
                <a:gd name="connsiteX8-101" fmla="*/ 1464733 w 5164666"/>
                <a:gd name="connsiteY8-102" fmla="*/ 821266 h 2667000"/>
                <a:gd name="connsiteX9-103" fmla="*/ 609600 w 5164666"/>
                <a:gd name="connsiteY9-104" fmla="*/ 414866 h 2667000"/>
                <a:gd name="connsiteX10-105" fmla="*/ 1371600 w 5164666"/>
                <a:gd name="connsiteY10-106" fmla="*/ 143933 h 2667000"/>
                <a:gd name="connsiteX11-107" fmla="*/ 1473200 w 5164666"/>
                <a:gd name="connsiteY11-108" fmla="*/ 33866 h 2667000"/>
                <a:gd name="connsiteX12-109" fmla="*/ 1447800 w 5164666"/>
                <a:gd name="connsiteY12-110" fmla="*/ 821266 h 2667000"/>
                <a:gd name="connsiteX13-111" fmla="*/ 254000 w 5164666"/>
                <a:gd name="connsiteY13-112" fmla="*/ 939800 h 2667000"/>
                <a:gd name="connsiteX14-113" fmla="*/ 1896533 w 5164666"/>
                <a:gd name="connsiteY14-114" fmla="*/ 2650066 h 2667000"/>
                <a:gd name="connsiteX15-115" fmla="*/ 50800 w 5164666"/>
                <a:gd name="connsiteY15-116" fmla="*/ 2548466 h 2667000"/>
                <a:gd name="connsiteX16-117" fmla="*/ 855133 w 5164666"/>
                <a:gd name="connsiteY16-118" fmla="*/ 1583266 h 2667000"/>
                <a:gd name="connsiteX17-119" fmla="*/ 2242494 w 5164666"/>
                <a:gd name="connsiteY17-120" fmla="*/ 1101254 h 2667000"/>
                <a:gd name="connsiteX18-121" fmla="*/ 1439333 w 5164666"/>
                <a:gd name="connsiteY18-122" fmla="*/ 804333 h 2667000"/>
                <a:gd name="connsiteX19-123" fmla="*/ 872066 w 5164666"/>
                <a:gd name="connsiteY19-124" fmla="*/ 1557866 h 2667000"/>
                <a:gd name="connsiteX20-125" fmla="*/ 0 w 5164666"/>
                <a:gd name="connsiteY20-126" fmla="*/ 1710266 h 2667000"/>
                <a:gd name="connsiteX0-127" fmla="*/ 5164666 w 5164666"/>
                <a:gd name="connsiteY0-128" fmla="*/ 1016000 h 2667000"/>
                <a:gd name="connsiteX1-129" fmla="*/ 4292600 w 5164666"/>
                <a:gd name="connsiteY1-130" fmla="*/ 1176866 h 2667000"/>
                <a:gd name="connsiteX2-131" fmla="*/ 4089400 w 5164666"/>
                <a:gd name="connsiteY2-132" fmla="*/ 2667000 h 2667000"/>
                <a:gd name="connsiteX3-133" fmla="*/ 2968111 w 5164666"/>
                <a:gd name="connsiteY3-134" fmla="*/ 1900137 h 2667000"/>
                <a:gd name="connsiteX4-135" fmla="*/ 2209800 w 5164666"/>
                <a:gd name="connsiteY4-136" fmla="*/ 1092200 h 2667000"/>
                <a:gd name="connsiteX5-137" fmla="*/ 1490133 w 5164666"/>
                <a:gd name="connsiteY5-138" fmla="*/ 0 h 2667000"/>
                <a:gd name="connsiteX6-139" fmla="*/ 1041400 w 5164666"/>
                <a:gd name="connsiteY6-140" fmla="*/ 8466 h 2667000"/>
                <a:gd name="connsiteX7-141" fmla="*/ 1388533 w 5164666"/>
                <a:gd name="connsiteY7-142" fmla="*/ 152400 h 2667000"/>
                <a:gd name="connsiteX8-143" fmla="*/ 1464733 w 5164666"/>
                <a:gd name="connsiteY8-144" fmla="*/ 821266 h 2667000"/>
                <a:gd name="connsiteX9-145" fmla="*/ 609600 w 5164666"/>
                <a:gd name="connsiteY9-146" fmla="*/ 414866 h 2667000"/>
                <a:gd name="connsiteX10-147" fmla="*/ 1371600 w 5164666"/>
                <a:gd name="connsiteY10-148" fmla="*/ 143933 h 2667000"/>
                <a:gd name="connsiteX11-149" fmla="*/ 1473200 w 5164666"/>
                <a:gd name="connsiteY11-150" fmla="*/ 33866 h 2667000"/>
                <a:gd name="connsiteX12-151" fmla="*/ 1447800 w 5164666"/>
                <a:gd name="connsiteY12-152" fmla="*/ 821266 h 2667000"/>
                <a:gd name="connsiteX13-153" fmla="*/ 254000 w 5164666"/>
                <a:gd name="connsiteY13-154" fmla="*/ 939800 h 2667000"/>
                <a:gd name="connsiteX14-155" fmla="*/ 1896533 w 5164666"/>
                <a:gd name="connsiteY14-156" fmla="*/ 2650066 h 2667000"/>
                <a:gd name="connsiteX15-157" fmla="*/ 50800 w 5164666"/>
                <a:gd name="connsiteY15-158" fmla="*/ 2548466 h 2667000"/>
                <a:gd name="connsiteX16-159" fmla="*/ 855133 w 5164666"/>
                <a:gd name="connsiteY16-160" fmla="*/ 1583266 h 2667000"/>
                <a:gd name="connsiteX17-161" fmla="*/ 2118764 w 5164666"/>
                <a:gd name="connsiteY17-162" fmla="*/ 1194806 h 2667000"/>
                <a:gd name="connsiteX18-163" fmla="*/ 1439333 w 5164666"/>
                <a:gd name="connsiteY18-164" fmla="*/ 804333 h 2667000"/>
                <a:gd name="connsiteX19-165" fmla="*/ 872066 w 5164666"/>
                <a:gd name="connsiteY19-166" fmla="*/ 1557866 h 2667000"/>
                <a:gd name="connsiteX20-167" fmla="*/ 0 w 5164666"/>
                <a:gd name="connsiteY20-168" fmla="*/ 1710266 h 2667000"/>
                <a:gd name="connsiteX0-169" fmla="*/ 5164666 w 5164666"/>
                <a:gd name="connsiteY0-170" fmla="*/ 1094740 h 2745740"/>
                <a:gd name="connsiteX1-171" fmla="*/ 4292600 w 5164666"/>
                <a:gd name="connsiteY1-172" fmla="*/ 1255606 h 2745740"/>
                <a:gd name="connsiteX2-173" fmla="*/ 4089400 w 5164666"/>
                <a:gd name="connsiteY2-174" fmla="*/ 2745740 h 2745740"/>
                <a:gd name="connsiteX3-175" fmla="*/ 2968111 w 5164666"/>
                <a:gd name="connsiteY3-176" fmla="*/ 1978877 h 2745740"/>
                <a:gd name="connsiteX4-177" fmla="*/ 2227907 w 5164666"/>
                <a:gd name="connsiteY4-178" fmla="*/ 1170940 h 2745740"/>
                <a:gd name="connsiteX5-179" fmla="*/ 1490133 w 5164666"/>
                <a:gd name="connsiteY5-180" fmla="*/ 78740 h 2745740"/>
                <a:gd name="connsiteX6-181" fmla="*/ 1041400 w 5164666"/>
                <a:gd name="connsiteY6-182" fmla="*/ 87206 h 2745740"/>
                <a:gd name="connsiteX7-183" fmla="*/ 1388533 w 5164666"/>
                <a:gd name="connsiteY7-184" fmla="*/ 231140 h 2745740"/>
                <a:gd name="connsiteX8-185" fmla="*/ 1464733 w 5164666"/>
                <a:gd name="connsiteY8-186" fmla="*/ 900006 h 2745740"/>
                <a:gd name="connsiteX9-187" fmla="*/ 609600 w 5164666"/>
                <a:gd name="connsiteY9-188" fmla="*/ 493606 h 2745740"/>
                <a:gd name="connsiteX10-189" fmla="*/ 1371600 w 5164666"/>
                <a:gd name="connsiteY10-190" fmla="*/ 222673 h 2745740"/>
                <a:gd name="connsiteX11-191" fmla="*/ 1473200 w 5164666"/>
                <a:gd name="connsiteY11-192" fmla="*/ 112606 h 2745740"/>
                <a:gd name="connsiteX12-193" fmla="*/ 1447800 w 5164666"/>
                <a:gd name="connsiteY12-194" fmla="*/ 900006 h 2745740"/>
                <a:gd name="connsiteX13-195" fmla="*/ 254000 w 5164666"/>
                <a:gd name="connsiteY13-196" fmla="*/ 1018540 h 2745740"/>
                <a:gd name="connsiteX14-197" fmla="*/ 1896533 w 5164666"/>
                <a:gd name="connsiteY14-198" fmla="*/ 2728806 h 2745740"/>
                <a:gd name="connsiteX15-199" fmla="*/ 50800 w 5164666"/>
                <a:gd name="connsiteY15-200" fmla="*/ 2627206 h 2745740"/>
                <a:gd name="connsiteX16-201" fmla="*/ 855133 w 5164666"/>
                <a:gd name="connsiteY16-202" fmla="*/ 1662006 h 2745740"/>
                <a:gd name="connsiteX17-203" fmla="*/ 2118764 w 5164666"/>
                <a:gd name="connsiteY17-204" fmla="*/ 1273546 h 2745740"/>
                <a:gd name="connsiteX18-205" fmla="*/ 1439333 w 5164666"/>
                <a:gd name="connsiteY18-206" fmla="*/ 883073 h 2745740"/>
                <a:gd name="connsiteX19-207" fmla="*/ 872066 w 5164666"/>
                <a:gd name="connsiteY19-208" fmla="*/ 1636606 h 2745740"/>
                <a:gd name="connsiteX20-209" fmla="*/ 0 w 5164666"/>
                <a:gd name="connsiteY20-210" fmla="*/ 1789006 h 2745740"/>
                <a:gd name="connsiteX0-211" fmla="*/ 5164666 w 5164666"/>
                <a:gd name="connsiteY0-212" fmla="*/ 1094740 h 2745740"/>
                <a:gd name="connsiteX1-213" fmla="*/ 4292600 w 5164666"/>
                <a:gd name="connsiteY1-214" fmla="*/ 1255606 h 2745740"/>
                <a:gd name="connsiteX2-215" fmla="*/ 4089400 w 5164666"/>
                <a:gd name="connsiteY2-216" fmla="*/ 2745740 h 2745740"/>
                <a:gd name="connsiteX3-217" fmla="*/ 2968111 w 5164666"/>
                <a:gd name="connsiteY3-218" fmla="*/ 1978877 h 2745740"/>
                <a:gd name="connsiteX4-219" fmla="*/ 2227907 w 5164666"/>
                <a:gd name="connsiteY4-220" fmla="*/ 1170940 h 2745740"/>
                <a:gd name="connsiteX5-221" fmla="*/ 1490133 w 5164666"/>
                <a:gd name="connsiteY5-222" fmla="*/ 78740 h 2745740"/>
                <a:gd name="connsiteX6-223" fmla="*/ 1041400 w 5164666"/>
                <a:gd name="connsiteY6-224" fmla="*/ 87206 h 2745740"/>
                <a:gd name="connsiteX7-225" fmla="*/ 1388533 w 5164666"/>
                <a:gd name="connsiteY7-226" fmla="*/ 231140 h 2745740"/>
                <a:gd name="connsiteX8-227" fmla="*/ 1464733 w 5164666"/>
                <a:gd name="connsiteY8-228" fmla="*/ 900006 h 2745740"/>
                <a:gd name="connsiteX9-229" fmla="*/ 609600 w 5164666"/>
                <a:gd name="connsiteY9-230" fmla="*/ 493606 h 2745740"/>
                <a:gd name="connsiteX10-231" fmla="*/ 1371600 w 5164666"/>
                <a:gd name="connsiteY10-232" fmla="*/ 222673 h 2745740"/>
                <a:gd name="connsiteX11-233" fmla="*/ 1473200 w 5164666"/>
                <a:gd name="connsiteY11-234" fmla="*/ 112606 h 2745740"/>
                <a:gd name="connsiteX12-235" fmla="*/ 1447800 w 5164666"/>
                <a:gd name="connsiteY12-236" fmla="*/ 900006 h 2745740"/>
                <a:gd name="connsiteX13-237" fmla="*/ 254000 w 5164666"/>
                <a:gd name="connsiteY13-238" fmla="*/ 1018540 h 2745740"/>
                <a:gd name="connsiteX14-239" fmla="*/ 1896533 w 5164666"/>
                <a:gd name="connsiteY14-240" fmla="*/ 2728806 h 2745740"/>
                <a:gd name="connsiteX15-241" fmla="*/ 50800 w 5164666"/>
                <a:gd name="connsiteY15-242" fmla="*/ 2627206 h 2745740"/>
                <a:gd name="connsiteX16-243" fmla="*/ 855133 w 5164666"/>
                <a:gd name="connsiteY16-244" fmla="*/ 1662006 h 2745740"/>
                <a:gd name="connsiteX17-245" fmla="*/ 2230423 w 5164666"/>
                <a:gd name="connsiteY17-246" fmla="*/ 1167922 h 2745740"/>
                <a:gd name="connsiteX18-247" fmla="*/ 1439333 w 5164666"/>
                <a:gd name="connsiteY18-248" fmla="*/ 883073 h 2745740"/>
                <a:gd name="connsiteX19-249" fmla="*/ 872066 w 5164666"/>
                <a:gd name="connsiteY19-250" fmla="*/ 1636606 h 2745740"/>
                <a:gd name="connsiteX20-251" fmla="*/ 0 w 5164666"/>
                <a:gd name="connsiteY20-252" fmla="*/ 1789006 h 2745740"/>
                <a:gd name="connsiteX0-253" fmla="*/ 5164666 w 5164666"/>
                <a:gd name="connsiteY0-254" fmla="*/ 1017538 h 2668538"/>
                <a:gd name="connsiteX1-255" fmla="*/ 4292600 w 5164666"/>
                <a:gd name="connsiteY1-256" fmla="*/ 1178404 h 2668538"/>
                <a:gd name="connsiteX2-257" fmla="*/ 4089400 w 5164666"/>
                <a:gd name="connsiteY2-258" fmla="*/ 2668538 h 2668538"/>
                <a:gd name="connsiteX3-259" fmla="*/ 2968111 w 5164666"/>
                <a:gd name="connsiteY3-260" fmla="*/ 1901675 h 2668538"/>
                <a:gd name="connsiteX4-261" fmla="*/ 2227907 w 5164666"/>
                <a:gd name="connsiteY4-262" fmla="*/ 1093738 h 2668538"/>
                <a:gd name="connsiteX5-263" fmla="*/ 1490133 w 5164666"/>
                <a:gd name="connsiteY5-264" fmla="*/ 1538 h 2668538"/>
                <a:gd name="connsiteX6-265" fmla="*/ 1041400 w 5164666"/>
                <a:gd name="connsiteY6-266" fmla="*/ 10004 h 2668538"/>
                <a:gd name="connsiteX7-267" fmla="*/ 1388533 w 5164666"/>
                <a:gd name="connsiteY7-268" fmla="*/ 153938 h 2668538"/>
                <a:gd name="connsiteX8-269" fmla="*/ 1464733 w 5164666"/>
                <a:gd name="connsiteY8-270" fmla="*/ 822804 h 2668538"/>
                <a:gd name="connsiteX9-271" fmla="*/ 609600 w 5164666"/>
                <a:gd name="connsiteY9-272" fmla="*/ 416404 h 2668538"/>
                <a:gd name="connsiteX10-273" fmla="*/ 1371600 w 5164666"/>
                <a:gd name="connsiteY10-274" fmla="*/ 145471 h 2668538"/>
                <a:gd name="connsiteX11-275" fmla="*/ 1473200 w 5164666"/>
                <a:gd name="connsiteY11-276" fmla="*/ 35404 h 2668538"/>
                <a:gd name="connsiteX12-277" fmla="*/ 1447800 w 5164666"/>
                <a:gd name="connsiteY12-278" fmla="*/ 822804 h 2668538"/>
                <a:gd name="connsiteX13-279" fmla="*/ 254000 w 5164666"/>
                <a:gd name="connsiteY13-280" fmla="*/ 941338 h 2668538"/>
                <a:gd name="connsiteX14-281" fmla="*/ 1896533 w 5164666"/>
                <a:gd name="connsiteY14-282" fmla="*/ 2651604 h 2668538"/>
                <a:gd name="connsiteX15-283" fmla="*/ 50800 w 5164666"/>
                <a:gd name="connsiteY15-284" fmla="*/ 2550004 h 2668538"/>
                <a:gd name="connsiteX16-285" fmla="*/ 855133 w 5164666"/>
                <a:gd name="connsiteY16-286" fmla="*/ 1584804 h 2668538"/>
                <a:gd name="connsiteX17-287" fmla="*/ 2230423 w 5164666"/>
                <a:gd name="connsiteY17-288" fmla="*/ 1090720 h 2668538"/>
                <a:gd name="connsiteX18-289" fmla="*/ 1439333 w 5164666"/>
                <a:gd name="connsiteY18-290" fmla="*/ 805871 h 2668538"/>
                <a:gd name="connsiteX19-291" fmla="*/ 872066 w 5164666"/>
                <a:gd name="connsiteY19-292" fmla="*/ 1559404 h 2668538"/>
                <a:gd name="connsiteX20-293" fmla="*/ 0 w 5164666"/>
                <a:gd name="connsiteY20-294" fmla="*/ 1711804 h 2668538"/>
                <a:gd name="connsiteX0-295" fmla="*/ 5164666 w 5164666"/>
                <a:gd name="connsiteY0-296" fmla="*/ 1017538 h 2668538"/>
                <a:gd name="connsiteX1-297" fmla="*/ 4292600 w 5164666"/>
                <a:gd name="connsiteY1-298" fmla="*/ 1178404 h 2668538"/>
                <a:gd name="connsiteX2-299" fmla="*/ 4089400 w 5164666"/>
                <a:gd name="connsiteY2-300" fmla="*/ 2668538 h 2668538"/>
                <a:gd name="connsiteX3-301" fmla="*/ 2968111 w 5164666"/>
                <a:gd name="connsiteY3-302" fmla="*/ 1901675 h 2668538"/>
                <a:gd name="connsiteX4-303" fmla="*/ 2227907 w 5164666"/>
                <a:gd name="connsiteY4-304" fmla="*/ 1093738 h 2668538"/>
                <a:gd name="connsiteX5-305" fmla="*/ 1490133 w 5164666"/>
                <a:gd name="connsiteY5-306" fmla="*/ 1538 h 2668538"/>
                <a:gd name="connsiteX6-307" fmla="*/ 1041400 w 5164666"/>
                <a:gd name="connsiteY6-308" fmla="*/ 10004 h 2668538"/>
                <a:gd name="connsiteX7-309" fmla="*/ 1370426 w 5164666"/>
                <a:gd name="connsiteY7-310" fmla="*/ 144885 h 2668538"/>
                <a:gd name="connsiteX8-311" fmla="*/ 1464733 w 5164666"/>
                <a:gd name="connsiteY8-312" fmla="*/ 822804 h 2668538"/>
                <a:gd name="connsiteX9-313" fmla="*/ 609600 w 5164666"/>
                <a:gd name="connsiteY9-314" fmla="*/ 416404 h 2668538"/>
                <a:gd name="connsiteX10-315" fmla="*/ 1371600 w 5164666"/>
                <a:gd name="connsiteY10-316" fmla="*/ 145471 h 2668538"/>
                <a:gd name="connsiteX11-317" fmla="*/ 1473200 w 5164666"/>
                <a:gd name="connsiteY11-318" fmla="*/ 35404 h 2668538"/>
                <a:gd name="connsiteX12-319" fmla="*/ 1447800 w 5164666"/>
                <a:gd name="connsiteY12-320" fmla="*/ 822804 h 2668538"/>
                <a:gd name="connsiteX13-321" fmla="*/ 254000 w 5164666"/>
                <a:gd name="connsiteY13-322" fmla="*/ 941338 h 2668538"/>
                <a:gd name="connsiteX14-323" fmla="*/ 1896533 w 5164666"/>
                <a:gd name="connsiteY14-324" fmla="*/ 2651604 h 2668538"/>
                <a:gd name="connsiteX15-325" fmla="*/ 50800 w 5164666"/>
                <a:gd name="connsiteY15-326" fmla="*/ 2550004 h 2668538"/>
                <a:gd name="connsiteX16-327" fmla="*/ 855133 w 5164666"/>
                <a:gd name="connsiteY16-328" fmla="*/ 1584804 h 2668538"/>
                <a:gd name="connsiteX17-329" fmla="*/ 2230423 w 5164666"/>
                <a:gd name="connsiteY17-330" fmla="*/ 1090720 h 2668538"/>
                <a:gd name="connsiteX18-331" fmla="*/ 1439333 w 5164666"/>
                <a:gd name="connsiteY18-332" fmla="*/ 805871 h 2668538"/>
                <a:gd name="connsiteX19-333" fmla="*/ 872066 w 5164666"/>
                <a:gd name="connsiteY19-334" fmla="*/ 1559404 h 2668538"/>
                <a:gd name="connsiteX20-335" fmla="*/ 0 w 5164666"/>
                <a:gd name="connsiteY20-336" fmla="*/ 1711804 h 2668538"/>
                <a:gd name="connsiteX0-337" fmla="*/ 5164666 w 5164666"/>
                <a:gd name="connsiteY0-338" fmla="*/ 1017538 h 2668538"/>
                <a:gd name="connsiteX1-339" fmla="*/ 4292600 w 5164666"/>
                <a:gd name="connsiteY1-340" fmla="*/ 1178404 h 2668538"/>
                <a:gd name="connsiteX2-341" fmla="*/ 4089400 w 5164666"/>
                <a:gd name="connsiteY2-342" fmla="*/ 2668538 h 2668538"/>
                <a:gd name="connsiteX3-343" fmla="*/ 2968111 w 5164666"/>
                <a:gd name="connsiteY3-344" fmla="*/ 1901675 h 2668538"/>
                <a:gd name="connsiteX4-345" fmla="*/ 2227907 w 5164666"/>
                <a:gd name="connsiteY4-346" fmla="*/ 1093738 h 2668538"/>
                <a:gd name="connsiteX5-347" fmla="*/ 1490133 w 5164666"/>
                <a:gd name="connsiteY5-348" fmla="*/ 1538 h 2668538"/>
                <a:gd name="connsiteX6-349" fmla="*/ 1041400 w 5164666"/>
                <a:gd name="connsiteY6-350" fmla="*/ 10004 h 2668538"/>
                <a:gd name="connsiteX7-351" fmla="*/ 1370426 w 5164666"/>
                <a:gd name="connsiteY7-352" fmla="*/ 144885 h 2668538"/>
                <a:gd name="connsiteX8-353" fmla="*/ 1443609 w 5164666"/>
                <a:gd name="connsiteY8-354" fmla="*/ 798662 h 2668538"/>
                <a:gd name="connsiteX9-355" fmla="*/ 609600 w 5164666"/>
                <a:gd name="connsiteY9-356" fmla="*/ 416404 h 2668538"/>
                <a:gd name="connsiteX10-357" fmla="*/ 1371600 w 5164666"/>
                <a:gd name="connsiteY10-358" fmla="*/ 145471 h 2668538"/>
                <a:gd name="connsiteX11-359" fmla="*/ 1473200 w 5164666"/>
                <a:gd name="connsiteY11-360" fmla="*/ 35404 h 2668538"/>
                <a:gd name="connsiteX12-361" fmla="*/ 1447800 w 5164666"/>
                <a:gd name="connsiteY12-362" fmla="*/ 822804 h 2668538"/>
                <a:gd name="connsiteX13-363" fmla="*/ 254000 w 5164666"/>
                <a:gd name="connsiteY13-364" fmla="*/ 941338 h 2668538"/>
                <a:gd name="connsiteX14-365" fmla="*/ 1896533 w 5164666"/>
                <a:gd name="connsiteY14-366" fmla="*/ 2651604 h 2668538"/>
                <a:gd name="connsiteX15-367" fmla="*/ 50800 w 5164666"/>
                <a:gd name="connsiteY15-368" fmla="*/ 2550004 h 2668538"/>
                <a:gd name="connsiteX16-369" fmla="*/ 855133 w 5164666"/>
                <a:gd name="connsiteY16-370" fmla="*/ 1584804 h 2668538"/>
                <a:gd name="connsiteX17-371" fmla="*/ 2230423 w 5164666"/>
                <a:gd name="connsiteY17-372" fmla="*/ 1090720 h 2668538"/>
                <a:gd name="connsiteX18-373" fmla="*/ 1439333 w 5164666"/>
                <a:gd name="connsiteY18-374" fmla="*/ 805871 h 2668538"/>
                <a:gd name="connsiteX19-375" fmla="*/ 872066 w 5164666"/>
                <a:gd name="connsiteY19-376" fmla="*/ 1559404 h 2668538"/>
                <a:gd name="connsiteX20-377" fmla="*/ 0 w 5164666"/>
                <a:gd name="connsiteY20-378" fmla="*/ 1711804 h 2668538"/>
                <a:gd name="connsiteX0-379" fmla="*/ 5164666 w 5164666"/>
                <a:gd name="connsiteY0-380" fmla="*/ 1017538 h 2668538"/>
                <a:gd name="connsiteX1-381" fmla="*/ 4292600 w 5164666"/>
                <a:gd name="connsiteY1-382" fmla="*/ 1178404 h 2668538"/>
                <a:gd name="connsiteX2-383" fmla="*/ 4089400 w 5164666"/>
                <a:gd name="connsiteY2-384" fmla="*/ 2668538 h 2668538"/>
                <a:gd name="connsiteX3-385" fmla="*/ 2968111 w 5164666"/>
                <a:gd name="connsiteY3-386" fmla="*/ 1901675 h 2668538"/>
                <a:gd name="connsiteX4-387" fmla="*/ 2227907 w 5164666"/>
                <a:gd name="connsiteY4-388" fmla="*/ 1093738 h 2668538"/>
                <a:gd name="connsiteX5-389" fmla="*/ 1490133 w 5164666"/>
                <a:gd name="connsiteY5-390" fmla="*/ 1538 h 2668538"/>
                <a:gd name="connsiteX6-391" fmla="*/ 1041400 w 5164666"/>
                <a:gd name="connsiteY6-392" fmla="*/ 10004 h 2668538"/>
                <a:gd name="connsiteX7-393" fmla="*/ 1370426 w 5164666"/>
                <a:gd name="connsiteY7-394" fmla="*/ 144885 h 2668538"/>
                <a:gd name="connsiteX8-395" fmla="*/ 1443609 w 5164666"/>
                <a:gd name="connsiteY8-396" fmla="*/ 798662 h 2668538"/>
                <a:gd name="connsiteX9-397" fmla="*/ 609600 w 5164666"/>
                <a:gd name="connsiteY9-398" fmla="*/ 416404 h 2668538"/>
                <a:gd name="connsiteX10-399" fmla="*/ 1371600 w 5164666"/>
                <a:gd name="connsiteY10-400" fmla="*/ 145471 h 2668538"/>
                <a:gd name="connsiteX11-401" fmla="*/ 1473200 w 5164666"/>
                <a:gd name="connsiteY11-402" fmla="*/ 35404 h 2668538"/>
                <a:gd name="connsiteX12-403" fmla="*/ 1435729 w 5164666"/>
                <a:gd name="connsiteY12-404" fmla="*/ 804697 h 2668538"/>
                <a:gd name="connsiteX13-405" fmla="*/ 254000 w 5164666"/>
                <a:gd name="connsiteY13-406" fmla="*/ 941338 h 2668538"/>
                <a:gd name="connsiteX14-407" fmla="*/ 1896533 w 5164666"/>
                <a:gd name="connsiteY14-408" fmla="*/ 2651604 h 2668538"/>
                <a:gd name="connsiteX15-409" fmla="*/ 50800 w 5164666"/>
                <a:gd name="connsiteY15-410" fmla="*/ 2550004 h 2668538"/>
                <a:gd name="connsiteX16-411" fmla="*/ 855133 w 5164666"/>
                <a:gd name="connsiteY16-412" fmla="*/ 1584804 h 2668538"/>
                <a:gd name="connsiteX17-413" fmla="*/ 2230423 w 5164666"/>
                <a:gd name="connsiteY17-414" fmla="*/ 1090720 h 2668538"/>
                <a:gd name="connsiteX18-415" fmla="*/ 1439333 w 5164666"/>
                <a:gd name="connsiteY18-416" fmla="*/ 805871 h 2668538"/>
                <a:gd name="connsiteX19-417" fmla="*/ 872066 w 5164666"/>
                <a:gd name="connsiteY19-418" fmla="*/ 1559404 h 2668538"/>
                <a:gd name="connsiteX20-419" fmla="*/ 0 w 5164666"/>
                <a:gd name="connsiteY20-420" fmla="*/ 1711804 h 2668538"/>
                <a:gd name="connsiteX0-421" fmla="*/ 5164666 w 5164666"/>
                <a:gd name="connsiteY0-422" fmla="*/ 1017538 h 2668538"/>
                <a:gd name="connsiteX1-423" fmla="*/ 4292600 w 5164666"/>
                <a:gd name="connsiteY1-424" fmla="*/ 1178404 h 2668538"/>
                <a:gd name="connsiteX2-425" fmla="*/ 4089400 w 5164666"/>
                <a:gd name="connsiteY2-426" fmla="*/ 2668538 h 2668538"/>
                <a:gd name="connsiteX3-427" fmla="*/ 2968111 w 5164666"/>
                <a:gd name="connsiteY3-428" fmla="*/ 1901675 h 2668538"/>
                <a:gd name="connsiteX4-429" fmla="*/ 2227907 w 5164666"/>
                <a:gd name="connsiteY4-430" fmla="*/ 1093738 h 2668538"/>
                <a:gd name="connsiteX5-431" fmla="*/ 1490133 w 5164666"/>
                <a:gd name="connsiteY5-432" fmla="*/ 1538 h 2668538"/>
                <a:gd name="connsiteX6-433" fmla="*/ 1041400 w 5164666"/>
                <a:gd name="connsiteY6-434" fmla="*/ 10004 h 2668538"/>
                <a:gd name="connsiteX7-435" fmla="*/ 1370426 w 5164666"/>
                <a:gd name="connsiteY7-436" fmla="*/ 144885 h 2668538"/>
                <a:gd name="connsiteX8-437" fmla="*/ 1443609 w 5164666"/>
                <a:gd name="connsiteY8-438" fmla="*/ 798662 h 2668538"/>
                <a:gd name="connsiteX9-439" fmla="*/ 609600 w 5164666"/>
                <a:gd name="connsiteY9-440" fmla="*/ 416404 h 2668538"/>
                <a:gd name="connsiteX10-441" fmla="*/ 1371600 w 5164666"/>
                <a:gd name="connsiteY10-442" fmla="*/ 145471 h 2668538"/>
                <a:gd name="connsiteX11-443" fmla="*/ 1473200 w 5164666"/>
                <a:gd name="connsiteY11-444" fmla="*/ 35404 h 2668538"/>
                <a:gd name="connsiteX12-445" fmla="*/ 1435729 w 5164666"/>
                <a:gd name="connsiteY12-446" fmla="*/ 804697 h 2668538"/>
                <a:gd name="connsiteX13-447" fmla="*/ 254000 w 5164666"/>
                <a:gd name="connsiteY13-448" fmla="*/ 941338 h 2668538"/>
                <a:gd name="connsiteX14-449" fmla="*/ 1896533 w 5164666"/>
                <a:gd name="connsiteY14-450" fmla="*/ 2651604 h 2668538"/>
                <a:gd name="connsiteX15-451" fmla="*/ 50800 w 5164666"/>
                <a:gd name="connsiteY15-452" fmla="*/ 2550004 h 2668538"/>
                <a:gd name="connsiteX16-453" fmla="*/ 855133 w 5164666"/>
                <a:gd name="connsiteY16-454" fmla="*/ 1584804 h 2668538"/>
                <a:gd name="connsiteX17-455" fmla="*/ 2230423 w 5164666"/>
                <a:gd name="connsiteY17-456" fmla="*/ 1090720 h 2668538"/>
                <a:gd name="connsiteX18-457" fmla="*/ 1719991 w 5164666"/>
                <a:gd name="connsiteY18-458" fmla="*/ 980905 h 2668538"/>
                <a:gd name="connsiteX19-459" fmla="*/ 872066 w 5164666"/>
                <a:gd name="connsiteY19-460" fmla="*/ 1559404 h 2668538"/>
                <a:gd name="connsiteX20-461" fmla="*/ 0 w 5164666"/>
                <a:gd name="connsiteY20-462" fmla="*/ 1711804 h 2668538"/>
                <a:gd name="connsiteX0-463" fmla="*/ 5164666 w 5164666"/>
                <a:gd name="connsiteY0-464" fmla="*/ 1017538 h 2668538"/>
                <a:gd name="connsiteX1-465" fmla="*/ 4292600 w 5164666"/>
                <a:gd name="connsiteY1-466" fmla="*/ 1178404 h 2668538"/>
                <a:gd name="connsiteX2-467" fmla="*/ 4089400 w 5164666"/>
                <a:gd name="connsiteY2-468" fmla="*/ 2668538 h 2668538"/>
                <a:gd name="connsiteX3-469" fmla="*/ 2968111 w 5164666"/>
                <a:gd name="connsiteY3-470" fmla="*/ 1901675 h 2668538"/>
                <a:gd name="connsiteX4-471" fmla="*/ 2227907 w 5164666"/>
                <a:gd name="connsiteY4-472" fmla="*/ 1093738 h 2668538"/>
                <a:gd name="connsiteX5-473" fmla="*/ 1490133 w 5164666"/>
                <a:gd name="connsiteY5-474" fmla="*/ 1538 h 2668538"/>
                <a:gd name="connsiteX6-475" fmla="*/ 1041400 w 5164666"/>
                <a:gd name="connsiteY6-476" fmla="*/ 10004 h 2668538"/>
                <a:gd name="connsiteX7-477" fmla="*/ 1370426 w 5164666"/>
                <a:gd name="connsiteY7-478" fmla="*/ 144885 h 2668538"/>
                <a:gd name="connsiteX8-479" fmla="*/ 1443609 w 5164666"/>
                <a:gd name="connsiteY8-480" fmla="*/ 798662 h 2668538"/>
                <a:gd name="connsiteX9-481" fmla="*/ 609600 w 5164666"/>
                <a:gd name="connsiteY9-482" fmla="*/ 416404 h 2668538"/>
                <a:gd name="connsiteX10-483" fmla="*/ 1371600 w 5164666"/>
                <a:gd name="connsiteY10-484" fmla="*/ 145471 h 2668538"/>
                <a:gd name="connsiteX11-485" fmla="*/ 1473200 w 5164666"/>
                <a:gd name="connsiteY11-486" fmla="*/ 35404 h 2668538"/>
                <a:gd name="connsiteX12-487" fmla="*/ 1333123 w 5164666"/>
                <a:gd name="connsiteY12-488" fmla="*/ 922392 h 2668538"/>
                <a:gd name="connsiteX13-489" fmla="*/ 254000 w 5164666"/>
                <a:gd name="connsiteY13-490" fmla="*/ 941338 h 2668538"/>
                <a:gd name="connsiteX14-491" fmla="*/ 1896533 w 5164666"/>
                <a:gd name="connsiteY14-492" fmla="*/ 2651604 h 2668538"/>
                <a:gd name="connsiteX15-493" fmla="*/ 50800 w 5164666"/>
                <a:gd name="connsiteY15-494" fmla="*/ 2550004 h 2668538"/>
                <a:gd name="connsiteX16-495" fmla="*/ 855133 w 5164666"/>
                <a:gd name="connsiteY16-496" fmla="*/ 1584804 h 2668538"/>
                <a:gd name="connsiteX17-497" fmla="*/ 2230423 w 5164666"/>
                <a:gd name="connsiteY17-498" fmla="*/ 1090720 h 2668538"/>
                <a:gd name="connsiteX18-499" fmla="*/ 1719991 w 5164666"/>
                <a:gd name="connsiteY18-500" fmla="*/ 980905 h 2668538"/>
                <a:gd name="connsiteX19-501" fmla="*/ 872066 w 5164666"/>
                <a:gd name="connsiteY19-502" fmla="*/ 1559404 h 2668538"/>
                <a:gd name="connsiteX20-503" fmla="*/ 0 w 5164666"/>
                <a:gd name="connsiteY20-504" fmla="*/ 1711804 h 2668538"/>
                <a:gd name="connsiteX0-505" fmla="*/ 5164666 w 5164666"/>
                <a:gd name="connsiteY0-506" fmla="*/ 1017538 h 2668538"/>
                <a:gd name="connsiteX1-507" fmla="*/ 4292600 w 5164666"/>
                <a:gd name="connsiteY1-508" fmla="*/ 1178404 h 2668538"/>
                <a:gd name="connsiteX2-509" fmla="*/ 4089400 w 5164666"/>
                <a:gd name="connsiteY2-510" fmla="*/ 2668538 h 2668538"/>
                <a:gd name="connsiteX3-511" fmla="*/ 2968111 w 5164666"/>
                <a:gd name="connsiteY3-512" fmla="*/ 1901675 h 2668538"/>
                <a:gd name="connsiteX4-513" fmla="*/ 2227907 w 5164666"/>
                <a:gd name="connsiteY4-514" fmla="*/ 1093738 h 2668538"/>
                <a:gd name="connsiteX5-515" fmla="*/ 1490133 w 5164666"/>
                <a:gd name="connsiteY5-516" fmla="*/ 1538 h 2668538"/>
                <a:gd name="connsiteX6-517" fmla="*/ 1041400 w 5164666"/>
                <a:gd name="connsiteY6-518" fmla="*/ 10004 h 2668538"/>
                <a:gd name="connsiteX7-519" fmla="*/ 1370426 w 5164666"/>
                <a:gd name="connsiteY7-520" fmla="*/ 144885 h 2668538"/>
                <a:gd name="connsiteX8-521" fmla="*/ 1458698 w 5164666"/>
                <a:gd name="connsiteY8-522" fmla="*/ 801680 h 2668538"/>
                <a:gd name="connsiteX9-523" fmla="*/ 609600 w 5164666"/>
                <a:gd name="connsiteY9-524" fmla="*/ 416404 h 2668538"/>
                <a:gd name="connsiteX10-525" fmla="*/ 1371600 w 5164666"/>
                <a:gd name="connsiteY10-526" fmla="*/ 145471 h 2668538"/>
                <a:gd name="connsiteX11-527" fmla="*/ 1473200 w 5164666"/>
                <a:gd name="connsiteY11-528" fmla="*/ 35404 h 2668538"/>
                <a:gd name="connsiteX12-529" fmla="*/ 1333123 w 5164666"/>
                <a:gd name="connsiteY12-530" fmla="*/ 922392 h 2668538"/>
                <a:gd name="connsiteX13-531" fmla="*/ 254000 w 5164666"/>
                <a:gd name="connsiteY13-532" fmla="*/ 941338 h 2668538"/>
                <a:gd name="connsiteX14-533" fmla="*/ 1896533 w 5164666"/>
                <a:gd name="connsiteY14-534" fmla="*/ 2651604 h 2668538"/>
                <a:gd name="connsiteX15-535" fmla="*/ 50800 w 5164666"/>
                <a:gd name="connsiteY15-536" fmla="*/ 2550004 h 2668538"/>
                <a:gd name="connsiteX16-537" fmla="*/ 855133 w 5164666"/>
                <a:gd name="connsiteY16-538" fmla="*/ 1584804 h 2668538"/>
                <a:gd name="connsiteX17-539" fmla="*/ 2230423 w 5164666"/>
                <a:gd name="connsiteY17-540" fmla="*/ 1090720 h 2668538"/>
                <a:gd name="connsiteX18-541" fmla="*/ 1719991 w 5164666"/>
                <a:gd name="connsiteY18-542" fmla="*/ 980905 h 2668538"/>
                <a:gd name="connsiteX19-543" fmla="*/ 872066 w 5164666"/>
                <a:gd name="connsiteY19-544" fmla="*/ 1559404 h 2668538"/>
                <a:gd name="connsiteX20-545" fmla="*/ 0 w 5164666"/>
                <a:gd name="connsiteY20-546" fmla="*/ 1711804 h 2668538"/>
                <a:gd name="connsiteX0-547" fmla="*/ 5164666 w 5164666"/>
                <a:gd name="connsiteY0-548" fmla="*/ 1017538 h 2668538"/>
                <a:gd name="connsiteX1-549" fmla="*/ 4292600 w 5164666"/>
                <a:gd name="connsiteY1-550" fmla="*/ 1178404 h 2668538"/>
                <a:gd name="connsiteX2-551" fmla="*/ 4089400 w 5164666"/>
                <a:gd name="connsiteY2-552" fmla="*/ 2668538 h 2668538"/>
                <a:gd name="connsiteX3-553" fmla="*/ 2968111 w 5164666"/>
                <a:gd name="connsiteY3-554" fmla="*/ 1901675 h 2668538"/>
                <a:gd name="connsiteX4-555" fmla="*/ 2227907 w 5164666"/>
                <a:gd name="connsiteY4-556" fmla="*/ 1093738 h 2668538"/>
                <a:gd name="connsiteX5-557" fmla="*/ 1490133 w 5164666"/>
                <a:gd name="connsiteY5-558" fmla="*/ 1538 h 2668538"/>
                <a:gd name="connsiteX6-559" fmla="*/ 1041400 w 5164666"/>
                <a:gd name="connsiteY6-560" fmla="*/ 10004 h 2668538"/>
                <a:gd name="connsiteX7-561" fmla="*/ 1370426 w 5164666"/>
                <a:gd name="connsiteY7-562" fmla="*/ 144885 h 2668538"/>
                <a:gd name="connsiteX8-563" fmla="*/ 1458698 w 5164666"/>
                <a:gd name="connsiteY8-564" fmla="*/ 801680 h 2668538"/>
                <a:gd name="connsiteX9-565" fmla="*/ 609600 w 5164666"/>
                <a:gd name="connsiteY9-566" fmla="*/ 416404 h 2668538"/>
                <a:gd name="connsiteX10-567" fmla="*/ 1371600 w 5164666"/>
                <a:gd name="connsiteY10-568" fmla="*/ 145471 h 2668538"/>
                <a:gd name="connsiteX11-569" fmla="*/ 1473200 w 5164666"/>
                <a:gd name="connsiteY11-570" fmla="*/ 35404 h 2668538"/>
                <a:gd name="connsiteX12-571" fmla="*/ 1456854 w 5164666"/>
                <a:gd name="connsiteY12-572" fmla="*/ 801679 h 2668538"/>
                <a:gd name="connsiteX13-573" fmla="*/ 254000 w 5164666"/>
                <a:gd name="connsiteY13-574" fmla="*/ 941338 h 2668538"/>
                <a:gd name="connsiteX14-575" fmla="*/ 1896533 w 5164666"/>
                <a:gd name="connsiteY14-576" fmla="*/ 2651604 h 2668538"/>
                <a:gd name="connsiteX15-577" fmla="*/ 50800 w 5164666"/>
                <a:gd name="connsiteY15-578" fmla="*/ 2550004 h 2668538"/>
                <a:gd name="connsiteX16-579" fmla="*/ 855133 w 5164666"/>
                <a:gd name="connsiteY16-580" fmla="*/ 1584804 h 2668538"/>
                <a:gd name="connsiteX17-581" fmla="*/ 2230423 w 5164666"/>
                <a:gd name="connsiteY17-582" fmla="*/ 1090720 h 2668538"/>
                <a:gd name="connsiteX18-583" fmla="*/ 1719991 w 5164666"/>
                <a:gd name="connsiteY18-584" fmla="*/ 980905 h 2668538"/>
                <a:gd name="connsiteX19-585" fmla="*/ 872066 w 5164666"/>
                <a:gd name="connsiteY19-586" fmla="*/ 1559404 h 2668538"/>
                <a:gd name="connsiteX20-587" fmla="*/ 0 w 5164666"/>
                <a:gd name="connsiteY20-588" fmla="*/ 1711804 h 2668538"/>
                <a:gd name="connsiteX0-589" fmla="*/ 5164666 w 5164666"/>
                <a:gd name="connsiteY0-590" fmla="*/ 1017538 h 2668538"/>
                <a:gd name="connsiteX1-591" fmla="*/ 4292600 w 5164666"/>
                <a:gd name="connsiteY1-592" fmla="*/ 1178404 h 2668538"/>
                <a:gd name="connsiteX2-593" fmla="*/ 4089400 w 5164666"/>
                <a:gd name="connsiteY2-594" fmla="*/ 2668538 h 2668538"/>
                <a:gd name="connsiteX3-595" fmla="*/ 2968111 w 5164666"/>
                <a:gd name="connsiteY3-596" fmla="*/ 1901675 h 2668538"/>
                <a:gd name="connsiteX4-597" fmla="*/ 2227907 w 5164666"/>
                <a:gd name="connsiteY4-598" fmla="*/ 1093738 h 2668538"/>
                <a:gd name="connsiteX5-599" fmla="*/ 1490133 w 5164666"/>
                <a:gd name="connsiteY5-600" fmla="*/ 1538 h 2668538"/>
                <a:gd name="connsiteX6-601" fmla="*/ 1041400 w 5164666"/>
                <a:gd name="connsiteY6-602" fmla="*/ 10004 h 2668538"/>
                <a:gd name="connsiteX7-603" fmla="*/ 1370426 w 5164666"/>
                <a:gd name="connsiteY7-604" fmla="*/ 144885 h 2668538"/>
                <a:gd name="connsiteX8-605" fmla="*/ 1458698 w 5164666"/>
                <a:gd name="connsiteY8-606" fmla="*/ 801680 h 2668538"/>
                <a:gd name="connsiteX9-607" fmla="*/ 609600 w 5164666"/>
                <a:gd name="connsiteY9-608" fmla="*/ 416404 h 2668538"/>
                <a:gd name="connsiteX10-609" fmla="*/ 1371600 w 5164666"/>
                <a:gd name="connsiteY10-610" fmla="*/ 145471 h 2668538"/>
                <a:gd name="connsiteX11-611" fmla="*/ 1473200 w 5164666"/>
                <a:gd name="connsiteY11-612" fmla="*/ 35404 h 2668538"/>
                <a:gd name="connsiteX12-613" fmla="*/ 1456854 w 5164666"/>
                <a:gd name="connsiteY12-614" fmla="*/ 801679 h 2668538"/>
                <a:gd name="connsiteX13-615" fmla="*/ 254000 w 5164666"/>
                <a:gd name="connsiteY13-616" fmla="*/ 941338 h 2668538"/>
                <a:gd name="connsiteX14-617" fmla="*/ 1896533 w 5164666"/>
                <a:gd name="connsiteY14-618" fmla="*/ 2651604 h 2668538"/>
                <a:gd name="connsiteX15-619" fmla="*/ 50800 w 5164666"/>
                <a:gd name="connsiteY15-620" fmla="*/ 2550004 h 2668538"/>
                <a:gd name="connsiteX16-621" fmla="*/ 855133 w 5164666"/>
                <a:gd name="connsiteY16-622" fmla="*/ 1584804 h 2668538"/>
                <a:gd name="connsiteX17-623" fmla="*/ 2230423 w 5164666"/>
                <a:gd name="connsiteY17-624" fmla="*/ 1090720 h 2668538"/>
                <a:gd name="connsiteX18-625" fmla="*/ 1454423 w 5164666"/>
                <a:gd name="connsiteY18-626" fmla="*/ 805872 h 2668538"/>
                <a:gd name="connsiteX19-627" fmla="*/ 872066 w 5164666"/>
                <a:gd name="connsiteY19-628" fmla="*/ 1559404 h 2668538"/>
                <a:gd name="connsiteX20-629" fmla="*/ 0 w 5164666"/>
                <a:gd name="connsiteY20-630" fmla="*/ 1711804 h 2668538"/>
                <a:gd name="connsiteX0-631" fmla="*/ 5164666 w 5164666"/>
                <a:gd name="connsiteY0-632" fmla="*/ 1017538 h 2668538"/>
                <a:gd name="connsiteX1-633" fmla="*/ 4292600 w 5164666"/>
                <a:gd name="connsiteY1-634" fmla="*/ 1178404 h 2668538"/>
                <a:gd name="connsiteX2-635" fmla="*/ 4089400 w 5164666"/>
                <a:gd name="connsiteY2-636" fmla="*/ 2668538 h 2668538"/>
                <a:gd name="connsiteX3-637" fmla="*/ 2968111 w 5164666"/>
                <a:gd name="connsiteY3-638" fmla="*/ 1901675 h 2668538"/>
                <a:gd name="connsiteX4-639" fmla="*/ 2227907 w 5164666"/>
                <a:gd name="connsiteY4-640" fmla="*/ 1093738 h 2668538"/>
                <a:gd name="connsiteX5-641" fmla="*/ 1490133 w 5164666"/>
                <a:gd name="connsiteY5-642" fmla="*/ 1538 h 2668538"/>
                <a:gd name="connsiteX6-643" fmla="*/ 1041400 w 5164666"/>
                <a:gd name="connsiteY6-644" fmla="*/ 10004 h 2668538"/>
                <a:gd name="connsiteX7-645" fmla="*/ 1370426 w 5164666"/>
                <a:gd name="connsiteY7-646" fmla="*/ 144885 h 2668538"/>
                <a:gd name="connsiteX8-647" fmla="*/ 1458698 w 5164666"/>
                <a:gd name="connsiteY8-648" fmla="*/ 801680 h 2668538"/>
                <a:gd name="connsiteX9-649" fmla="*/ 609600 w 5164666"/>
                <a:gd name="connsiteY9-650" fmla="*/ 416404 h 2668538"/>
                <a:gd name="connsiteX10-651" fmla="*/ 1371600 w 5164666"/>
                <a:gd name="connsiteY10-652" fmla="*/ 145471 h 2668538"/>
                <a:gd name="connsiteX11-653" fmla="*/ 1473200 w 5164666"/>
                <a:gd name="connsiteY11-654" fmla="*/ 35404 h 2668538"/>
                <a:gd name="connsiteX12-655" fmla="*/ 1456854 w 5164666"/>
                <a:gd name="connsiteY12-656" fmla="*/ 801679 h 2668538"/>
                <a:gd name="connsiteX13-657" fmla="*/ 254000 w 5164666"/>
                <a:gd name="connsiteY13-658" fmla="*/ 941338 h 2668538"/>
                <a:gd name="connsiteX14-659" fmla="*/ 1896533 w 5164666"/>
                <a:gd name="connsiteY14-660" fmla="*/ 2651604 h 2668538"/>
                <a:gd name="connsiteX15-661" fmla="*/ 50800 w 5164666"/>
                <a:gd name="connsiteY15-662" fmla="*/ 2550004 h 2668538"/>
                <a:gd name="connsiteX16-663" fmla="*/ 855133 w 5164666"/>
                <a:gd name="connsiteY16-664" fmla="*/ 1584804 h 2668538"/>
                <a:gd name="connsiteX17-665" fmla="*/ 2230423 w 5164666"/>
                <a:gd name="connsiteY17-666" fmla="*/ 1090720 h 2668538"/>
                <a:gd name="connsiteX18-667" fmla="*/ 1457441 w 5164666"/>
                <a:gd name="connsiteY18-668" fmla="*/ 796819 h 2668538"/>
                <a:gd name="connsiteX19-669" fmla="*/ 872066 w 5164666"/>
                <a:gd name="connsiteY19-670" fmla="*/ 1559404 h 2668538"/>
                <a:gd name="connsiteX20-671" fmla="*/ 0 w 5164666"/>
                <a:gd name="connsiteY20-672" fmla="*/ 1711804 h 2668538"/>
                <a:gd name="connsiteX0-673" fmla="*/ 5164666 w 5164666"/>
                <a:gd name="connsiteY0-674" fmla="*/ 1017538 h 2668538"/>
                <a:gd name="connsiteX1-675" fmla="*/ 4292600 w 5164666"/>
                <a:gd name="connsiteY1-676" fmla="*/ 1178404 h 2668538"/>
                <a:gd name="connsiteX2-677" fmla="*/ 4089400 w 5164666"/>
                <a:gd name="connsiteY2-678" fmla="*/ 2668538 h 2668538"/>
                <a:gd name="connsiteX3-679" fmla="*/ 2968111 w 5164666"/>
                <a:gd name="connsiteY3-680" fmla="*/ 1901675 h 2668538"/>
                <a:gd name="connsiteX4-681" fmla="*/ 2227907 w 5164666"/>
                <a:gd name="connsiteY4-682" fmla="*/ 1093738 h 2668538"/>
                <a:gd name="connsiteX5-683" fmla="*/ 1490133 w 5164666"/>
                <a:gd name="connsiteY5-684" fmla="*/ 1538 h 2668538"/>
                <a:gd name="connsiteX6-685" fmla="*/ 1041400 w 5164666"/>
                <a:gd name="connsiteY6-686" fmla="*/ 10004 h 2668538"/>
                <a:gd name="connsiteX7-687" fmla="*/ 1370426 w 5164666"/>
                <a:gd name="connsiteY7-688" fmla="*/ 144885 h 2668538"/>
                <a:gd name="connsiteX8-689" fmla="*/ 1458698 w 5164666"/>
                <a:gd name="connsiteY8-690" fmla="*/ 801680 h 2668538"/>
                <a:gd name="connsiteX9-691" fmla="*/ 609600 w 5164666"/>
                <a:gd name="connsiteY9-692" fmla="*/ 416404 h 2668538"/>
                <a:gd name="connsiteX10-693" fmla="*/ 1371600 w 5164666"/>
                <a:gd name="connsiteY10-694" fmla="*/ 145471 h 2668538"/>
                <a:gd name="connsiteX11-695" fmla="*/ 1473200 w 5164666"/>
                <a:gd name="connsiteY11-696" fmla="*/ 35404 h 2668538"/>
                <a:gd name="connsiteX12-697" fmla="*/ 1456854 w 5164666"/>
                <a:gd name="connsiteY12-698" fmla="*/ 801679 h 2668538"/>
                <a:gd name="connsiteX13-699" fmla="*/ 254000 w 5164666"/>
                <a:gd name="connsiteY13-700" fmla="*/ 941338 h 2668538"/>
                <a:gd name="connsiteX14-701" fmla="*/ 1896533 w 5164666"/>
                <a:gd name="connsiteY14-702" fmla="*/ 2651604 h 2668538"/>
                <a:gd name="connsiteX15-703" fmla="*/ 50800 w 5164666"/>
                <a:gd name="connsiteY15-704" fmla="*/ 2550004 h 2668538"/>
                <a:gd name="connsiteX16-705" fmla="*/ 855133 w 5164666"/>
                <a:gd name="connsiteY16-706" fmla="*/ 1584804 h 2668538"/>
                <a:gd name="connsiteX17-707" fmla="*/ 2230423 w 5164666"/>
                <a:gd name="connsiteY17-708" fmla="*/ 1090720 h 2668538"/>
                <a:gd name="connsiteX18-709" fmla="*/ 1499691 w 5164666"/>
                <a:gd name="connsiteY18-710" fmla="*/ 938657 h 2668538"/>
                <a:gd name="connsiteX19-711" fmla="*/ 872066 w 5164666"/>
                <a:gd name="connsiteY19-712" fmla="*/ 1559404 h 2668538"/>
                <a:gd name="connsiteX20-713" fmla="*/ 0 w 5164666"/>
                <a:gd name="connsiteY20-714" fmla="*/ 1711804 h 2668538"/>
                <a:gd name="connsiteX0-715" fmla="*/ 5164666 w 5164666"/>
                <a:gd name="connsiteY0-716" fmla="*/ 1017538 h 2668538"/>
                <a:gd name="connsiteX1-717" fmla="*/ 4292600 w 5164666"/>
                <a:gd name="connsiteY1-718" fmla="*/ 1178404 h 2668538"/>
                <a:gd name="connsiteX2-719" fmla="*/ 4089400 w 5164666"/>
                <a:gd name="connsiteY2-720" fmla="*/ 2668538 h 2668538"/>
                <a:gd name="connsiteX3-721" fmla="*/ 2968111 w 5164666"/>
                <a:gd name="connsiteY3-722" fmla="*/ 1901675 h 2668538"/>
                <a:gd name="connsiteX4-723" fmla="*/ 2227907 w 5164666"/>
                <a:gd name="connsiteY4-724" fmla="*/ 1093738 h 2668538"/>
                <a:gd name="connsiteX5-725" fmla="*/ 1490133 w 5164666"/>
                <a:gd name="connsiteY5-726" fmla="*/ 1538 h 2668538"/>
                <a:gd name="connsiteX6-727" fmla="*/ 1041400 w 5164666"/>
                <a:gd name="connsiteY6-728" fmla="*/ 10004 h 2668538"/>
                <a:gd name="connsiteX7-729" fmla="*/ 1370426 w 5164666"/>
                <a:gd name="connsiteY7-730" fmla="*/ 144885 h 2668538"/>
                <a:gd name="connsiteX8-731" fmla="*/ 1458698 w 5164666"/>
                <a:gd name="connsiteY8-732" fmla="*/ 801680 h 2668538"/>
                <a:gd name="connsiteX9-733" fmla="*/ 609600 w 5164666"/>
                <a:gd name="connsiteY9-734" fmla="*/ 416404 h 2668538"/>
                <a:gd name="connsiteX10-735" fmla="*/ 1371600 w 5164666"/>
                <a:gd name="connsiteY10-736" fmla="*/ 145471 h 2668538"/>
                <a:gd name="connsiteX11-737" fmla="*/ 1473200 w 5164666"/>
                <a:gd name="connsiteY11-738" fmla="*/ 35404 h 2668538"/>
                <a:gd name="connsiteX12-739" fmla="*/ 1541353 w 5164666"/>
                <a:gd name="connsiteY12-740" fmla="*/ 871089 h 2668538"/>
                <a:gd name="connsiteX13-741" fmla="*/ 254000 w 5164666"/>
                <a:gd name="connsiteY13-742" fmla="*/ 941338 h 2668538"/>
                <a:gd name="connsiteX14-743" fmla="*/ 1896533 w 5164666"/>
                <a:gd name="connsiteY14-744" fmla="*/ 2651604 h 2668538"/>
                <a:gd name="connsiteX15-745" fmla="*/ 50800 w 5164666"/>
                <a:gd name="connsiteY15-746" fmla="*/ 2550004 h 2668538"/>
                <a:gd name="connsiteX16-747" fmla="*/ 855133 w 5164666"/>
                <a:gd name="connsiteY16-748" fmla="*/ 1584804 h 2668538"/>
                <a:gd name="connsiteX17-749" fmla="*/ 2230423 w 5164666"/>
                <a:gd name="connsiteY17-750" fmla="*/ 1090720 h 2668538"/>
                <a:gd name="connsiteX18-751" fmla="*/ 1499691 w 5164666"/>
                <a:gd name="connsiteY18-752" fmla="*/ 938657 h 2668538"/>
                <a:gd name="connsiteX19-753" fmla="*/ 872066 w 5164666"/>
                <a:gd name="connsiteY19-754" fmla="*/ 1559404 h 2668538"/>
                <a:gd name="connsiteX20-755" fmla="*/ 0 w 5164666"/>
                <a:gd name="connsiteY20-756" fmla="*/ 1711804 h 2668538"/>
                <a:gd name="connsiteX0-757" fmla="*/ 5164666 w 5164666"/>
                <a:gd name="connsiteY0-758" fmla="*/ 1017538 h 2668538"/>
                <a:gd name="connsiteX1-759" fmla="*/ 4292600 w 5164666"/>
                <a:gd name="connsiteY1-760" fmla="*/ 1178404 h 2668538"/>
                <a:gd name="connsiteX2-761" fmla="*/ 4089400 w 5164666"/>
                <a:gd name="connsiteY2-762" fmla="*/ 2668538 h 2668538"/>
                <a:gd name="connsiteX3-763" fmla="*/ 2968111 w 5164666"/>
                <a:gd name="connsiteY3-764" fmla="*/ 1901675 h 2668538"/>
                <a:gd name="connsiteX4-765" fmla="*/ 2227907 w 5164666"/>
                <a:gd name="connsiteY4-766" fmla="*/ 1093738 h 2668538"/>
                <a:gd name="connsiteX5-767" fmla="*/ 1490133 w 5164666"/>
                <a:gd name="connsiteY5-768" fmla="*/ 1538 h 2668538"/>
                <a:gd name="connsiteX6-769" fmla="*/ 1041400 w 5164666"/>
                <a:gd name="connsiteY6-770" fmla="*/ 10004 h 2668538"/>
                <a:gd name="connsiteX7-771" fmla="*/ 1370426 w 5164666"/>
                <a:gd name="connsiteY7-772" fmla="*/ 144885 h 2668538"/>
                <a:gd name="connsiteX8-773" fmla="*/ 1455680 w 5164666"/>
                <a:gd name="connsiteY8-774" fmla="*/ 804698 h 2668538"/>
                <a:gd name="connsiteX9-775" fmla="*/ 609600 w 5164666"/>
                <a:gd name="connsiteY9-776" fmla="*/ 416404 h 2668538"/>
                <a:gd name="connsiteX10-777" fmla="*/ 1371600 w 5164666"/>
                <a:gd name="connsiteY10-778" fmla="*/ 145471 h 2668538"/>
                <a:gd name="connsiteX11-779" fmla="*/ 1473200 w 5164666"/>
                <a:gd name="connsiteY11-780" fmla="*/ 35404 h 2668538"/>
                <a:gd name="connsiteX12-781" fmla="*/ 1541353 w 5164666"/>
                <a:gd name="connsiteY12-782" fmla="*/ 871089 h 2668538"/>
                <a:gd name="connsiteX13-783" fmla="*/ 254000 w 5164666"/>
                <a:gd name="connsiteY13-784" fmla="*/ 941338 h 2668538"/>
                <a:gd name="connsiteX14-785" fmla="*/ 1896533 w 5164666"/>
                <a:gd name="connsiteY14-786" fmla="*/ 2651604 h 2668538"/>
                <a:gd name="connsiteX15-787" fmla="*/ 50800 w 5164666"/>
                <a:gd name="connsiteY15-788" fmla="*/ 2550004 h 2668538"/>
                <a:gd name="connsiteX16-789" fmla="*/ 855133 w 5164666"/>
                <a:gd name="connsiteY16-790" fmla="*/ 1584804 h 2668538"/>
                <a:gd name="connsiteX17-791" fmla="*/ 2230423 w 5164666"/>
                <a:gd name="connsiteY17-792" fmla="*/ 1090720 h 2668538"/>
                <a:gd name="connsiteX18-793" fmla="*/ 1499691 w 5164666"/>
                <a:gd name="connsiteY18-794" fmla="*/ 938657 h 2668538"/>
                <a:gd name="connsiteX19-795" fmla="*/ 872066 w 5164666"/>
                <a:gd name="connsiteY19-796" fmla="*/ 1559404 h 2668538"/>
                <a:gd name="connsiteX20-797" fmla="*/ 0 w 5164666"/>
                <a:gd name="connsiteY20-798" fmla="*/ 1711804 h 2668538"/>
                <a:gd name="connsiteX0-799" fmla="*/ 5164666 w 5164666"/>
                <a:gd name="connsiteY0-800" fmla="*/ 1017538 h 2668538"/>
                <a:gd name="connsiteX1-801" fmla="*/ 4292600 w 5164666"/>
                <a:gd name="connsiteY1-802" fmla="*/ 1178404 h 2668538"/>
                <a:gd name="connsiteX2-803" fmla="*/ 4089400 w 5164666"/>
                <a:gd name="connsiteY2-804" fmla="*/ 2668538 h 2668538"/>
                <a:gd name="connsiteX3-805" fmla="*/ 2968111 w 5164666"/>
                <a:gd name="connsiteY3-806" fmla="*/ 1901675 h 2668538"/>
                <a:gd name="connsiteX4-807" fmla="*/ 2227907 w 5164666"/>
                <a:gd name="connsiteY4-808" fmla="*/ 1093738 h 2668538"/>
                <a:gd name="connsiteX5-809" fmla="*/ 1490133 w 5164666"/>
                <a:gd name="connsiteY5-810" fmla="*/ 1538 h 2668538"/>
                <a:gd name="connsiteX6-811" fmla="*/ 1041400 w 5164666"/>
                <a:gd name="connsiteY6-812" fmla="*/ 10004 h 2668538"/>
                <a:gd name="connsiteX7-813" fmla="*/ 1370426 w 5164666"/>
                <a:gd name="connsiteY7-814" fmla="*/ 144885 h 2668538"/>
                <a:gd name="connsiteX8-815" fmla="*/ 1455680 w 5164666"/>
                <a:gd name="connsiteY8-816" fmla="*/ 804698 h 2668538"/>
                <a:gd name="connsiteX9-817" fmla="*/ 609600 w 5164666"/>
                <a:gd name="connsiteY9-818" fmla="*/ 416404 h 2668538"/>
                <a:gd name="connsiteX10-819" fmla="*/ 1371600 w 5164666"/>
                <a:gd name="connsiteY10-820" fmla="*/ 145471 h 2668538"/>
                <a:gd name="connsiteX11-821" fmla="*/ 1473200 w 5164666"/>
                <a:gd name="connsiteY11-822" fmla="*/ 35404 h 2668538"/>
                <a:gd name="connsiteX12-823" fmla="*/ 1459872 w 5164666"/>
                <a:gd name="connsiteY12-824" fmla="*/ 804697 h 2668538"/>
                <a:gd name="connsiteX13-825" fmla="*/ 254000 w 5164666"/>
                <a:gd name="connsiteY13-826" fmla="*/ 941338 h 2668538"/>
                <a:gd name="connsiteX14-827" fmla="*/ 1896533 w 5164666"/>
                <a:gd name="connsiteY14-828" fmla="*/ 2651604 h 2668538"/>
                <a:gd name="connsiteX15-829" fmla="*/ 50800 w 5164666"/>
                <a:gd name="connsiteY15-830" fmla="*/ 2550004 h 2668538"/>
                <a:gd name="connsiteX16-831" fmla="*/ 855133 w 5164666"/>
                <a:gd name="connsiteY16-832" fmla="*/ 1584804 h 2668538"/>
                <a:gd name="connsiteX17-833" fmla="*/ 2230423 w 5164666"/>
                <a:gd name="connsiteY17-834" fmla="*/ 1090720 h 2668538"/>
                <a:gd name="connsiteX18-835" fmla="*/ 1499691 w 5164666"/>
                <a:gd name="connsiteY18-836" fmla="*/ 938657 h 2668538"/>
                <a:gd name="connsiteX19-837" fmla="*/ 872066 w 5164666"/>
                <a:gd name="connsiteY19-838" fmla="*/ 1559404 h 2668538"/>
                <a:gd name="connsiteX20-839" fmla="*/ 0 w 5164666"/>
                <a:gd name="connsiteY20-840" fmla="*/ 1711804 h 2668538"/>
                <a:gd name="connsiteX0-841" fmla="*/ 5164666 w 5164666"/>
                <a:gd name="connsiteY0-842" fmla="*/ 1017538 h 2668538"/>
                <a:gd name="connsiteX1-843" fmla="*/ 4292600 w 5164666"/>
                <a:gd name="connsiteY1-844" fmla="*/ 1178404 h 2668538"/>
                <a:gd name="connsiteX2-845" fmla="*/ 4089400 w 5164666"/>
                <a:gd name="connsiteY2-846" fmla="*/ 2668538 h 2668538"/>
                <a:gd name="connsiteX3-847" fmla="*/ 2968111 w 5164666"/>
                <a:gd name="connsiteY3-848" fmla="*/ 1901675 h 2668538"/>
                <a:gd name="connsiteX4-849" fmla="*/ 2227907 w 5164666"/>
                <a:gd name="connsiteY4-850" fmla="*/ 1093738 h 2668538"/>
                <a:gd name="connsiteX5-851" fmla="*/ 1490133 w 5164666"/>
                <a:gd name="connsiteY5-852" fmla="*/ 1538 h 2668538"/>
                <a:gd name="connsiteX6-853" fmla="*/ 1041400 w 5164666"/>
                <a:gd name="connsiteY6-854" fmla="*/ 10004 h 2668538"/>
                <a:gd name="connsiteX7-855" fmla="*/ 1370426 w 5164666"/>
                <a:gd name="connsiteY7-856" fmla="*/ 144885 h 2668538"/>
                <a:gd name="connsiteX8-857" fmla="*/ 1455680 w 5164666"/>
                <a:gd name="connsiteY8-858" fmla="*/ 804698 h 2668538"/>
                <a:gd name="connsiteX9-859" fmla="*/ 609600 w 5164666"/>
                <a:gd name="connsiteY9-860" fmla="*/ 416404 h 2668538"/>
                <a:gd name="connsiteX10-861" fmla="*/ 1371600 w 5164666"/>
                <a:gd name="connsiteY10-862" fmla="*/ 145471 h 2668538"/>
                <a:gd name="connsiteX11-863" fmla="*/ 1473200 w 5164666"/>
                <a:gd name="connsiteY11-864" fmla="*/ 35404 h 2668538"/>
                <a:gd name="connsiteX12-865" fmla="*/ 1459872 w 5164666"/>
                <a:gd name="connsiteY12-866" fmla="*/ 804697 h 2668538"/>
                <a:gd name="connsiteX13-867" fmla="*/ 254000 w 5164666"/>
                <a:gd name="connsiteY13-868" fmla="*/ 941338 h 2668538"/>
                <a:gd name="connsiteX14-869" fmla="*/ 1896533 w 5164666"/>
                <a:gd name="connsiteY14-870" fmla="*/ 2651604 h 2668538"/>
                <a:gd name="connsiteX15-871" fmla="*/ 50800 w 5164666"/>
                <a:gd name="connsiteY15-872" fmla="*/ 2550004 h 2668538"/>
                <a:gd name="connsiteX16-873" fmla="*/ 855133 w 5164666"/>
                <a:gd name="connsiteY16-874" fmla="*/ 1584804 h 2668538"/>
                <a:gd name="connsiteX17-875" fmla="*/ 2230423 w 5164666"/>
                <a:gd name="connsiteY17-876" fmla="*/ 1090720 h 2668538"/>
                <a:gd name="connsiteX18-877" fmla="*/ 1457442 w 5164666"/>
                <a:gd name="connsiteY18-878" fmla="*/ 811908 h 2668538"/>
                <a:gd name="connsiteX19-879" fmla="*/ 872066 w 5164666"/>
                <a:gd name="connsiteY19-880" fmla="*/ 1559404 h 2668538"/>
                <a:gd name="connsiteX20-881" fmla="*/ 0 w 5164666"/>
                <a:gd name="connsiteY20-882" fmla="*/ 1711804 h 2668538"/>
                <a:gd name="connsiteX0-883" fmla="*/ 5164666 w 5164666"/>
                <a:gd name="connsiteY0-884" fmla="*/ 1017538 h 2668538"/>
                <a:gd name="connsiteX1-885" fmla="*/ 4292600 w 5164666"/>
                <a:gd name="connsiteY1-886" fmla="*/ 1178404 h 2668538"/>
                <a:gd name="connsiteX2-887" fmla="*/ 4089400 w 5164666"/>
                <a:gd name="connsiteY2-888" fmla="*/ 2668538 h 2668538"/>
                <a:gd name="connsiteX3-889" fmla="*/ 2968111 w 5164666"/>
                <a:gd name="connsiteY3-890" fmla="*/ 1901675 h 2668538"/>
                <a:gd name="connsiteX4-891" fmla="*/ 2227907 w 5164666"/>
                <a:gd name="connsiteY4-892" fmla="*/ 1093738 h 2668538"/>
                <a:gd name="connsiteX5-893" fmla="*/ 1490133 w 5164666"/>
                <a:gd name="connsiteY5-894" fmla="*/ 1538 h 2668538"/>
                <a:gd name="connsiteX6-895" fmla="*/ 1041400 w 5164666"/>
                <a:gd name="connsiteY6-896" fmla="*/ 10004 h 2668538"/>
                <a:gd name="connsiteX7-897" fmla="*/ 1370426 w 5164666"/>
                <a:gd name="connsiteY7-898" fmla="*/ 144885 h 2668538"/>
                <a:gd name="connsiteX8-899" fmla="*/ 1455680 w 5164666"/>
                <a:gd name="connsiteY8-900" fmla="*/ 804698 h 2668538"/>
                <a:gd name="connsiteX9-901" fmla="*/ 609600 w 5164666"/>
                <a:gd name="connsiteY9-902" fmla="*/ 416404 h 2668538"/>
                <a:gd name="connsiteX10-903" fmla="*/ 1371600 w 5164666"/>
                <a:gd name="connsiteY10-904" fmla="*/ 145471 h 2668538"/>
                <a:gd name="connsiteX11-905" fmla="*/ 1473200 w 5164666"/>
                <a:gd name="connsiteY11-906" fmla="*/ 35404 h 2668538"/>
                <a:gd name="connsiteX12-907" fmla="*/ 1459872 w 5164666"/>
                <a:gd name="connsiteY12-908" fmla="*/ 804697 h 2668538"/>
                <a:gd name="connsiteX13-909" fmla="*/ 254000 w 5164666"/>
                <a:gd name="connsiteY13-910" fmla="*/ 941338 h 2668538"/>
                <a:gd name="connsiteX14-911" fmla="*/ 1896533 w 5164666"/>
                <a:gd name="connsiteY14-912" fmla="*/ 2651604 h 2668538"/>
                <a:gd name="connsiteX15-913" fmla="*/ 50800 w 5164666"/>
                <a:gd name="connsiteY15-914" fmla="*/ 2550004 h 2668538"/>
                <a:gd name="connsiteX16-915" fmla="*/ 855133 w 5164666"/>
                <a:gd name="connsiteY16-916" fmla="*/ 1584804 h 2668538"/>
                <a:gd name="connsiteX17-917" fmla="*/ 2230423 w 5164666"/>
                <a:gd name="connsiteY17-918" fmla="*/ 1090720 h 2668538"/>
                <a:gd name="connsiteX18-919" fmla="*/ 1457442 w 5164666"/>
                <a:gd name="connsiteY18-920" fmla="*/ 814926 h 2668538"/>
                <a:gd name="connsiteX19-921" fmla="*/ 872066 w 5164666"/>
                <a:gd name="connsiteY19-922" fmla="*/ 1559404 h 2668538"/>
                <a:gd name="connsiteX20-923" fmla="*/ 0 w 5164666"/>
                <a:gd name="connsiteY20-924" fmla="*/ 1711804 h 2668538"/>
                <a:gd name="connsiteX0-925" fmla="*/ 5164666 w 5164666"/>
                <a:gd name="connsiteY0-926" fmla="*/ 1017538 h 2668538"/>
                <a:gd name="connsiteX1-927" fmla="*/ 4292600 w 5164666"/>
                <a:gd name="connsiteY1-928" fmla="*/ 1178404 h 2668538"/>
                <a:gd name="connsiteX2-929" fmla="*/ 4089400 w 5164666"/>
                <a:gd name="connsiteY2-930" fmla="*/ 2668538 h 2668538"/>
                <a:gd name="connsiteX3-931" fmla="*/ 2968111 w 5164666"/>
                <a:gd name="connsiteY3-932" fmla="*/ 1901675 h 2668538"/>
                <a:gd name="connsiteX4-933" fmla="*/ 2227907 w 5164666"/>
                <a:gd name="connsiteY4-934" fmla="*/ 1093738 h 2668538"/>
                <a:gd name="connsiteX5-935" fmla="*/ 1490133 w 5164666"/>
                <a:gd name="connsiteY5-936" fmla="*/ 1538 h 2668538"/>
                <a:gd name="connsiteX6-937" fmla="*/ 1041400 w 5164666"/>
                <a:gd name="connsiteY6-938" fmla="*/ 10004 h 2668538"/>
                <a:gd name="connsiteX7-939" fmla="*/ 1370426 w 5164666"/>
                <a:gd name="connsiteY7-940" fmla="*/ 144885 h 2668538"/>
                <a:gd name="connsiteX8-941" fmla="*/ 1455680 w 5164666"/>
                <a:gd name="connsiteY8-942" fmla="*/ 804698 h 2668538"/>
                <a:gd name="connsiteX9-943" fmla="*/ 609600 w 5164666"/>
                <a:gd name="connsiteY9-944" fmla="*/ 416404 h 2668538"/>
                <a:gd name="connsiteX10-945" fmla="*/ 1371600 w 5164666"/>
                <a:gd name="connsiteY10-946" fmla="*/ 145471 h 2668538"/>
                <a:gd name="connsiteX11-947" fmla="*/ 1473200 w 5164666"/>
                <a:gd name="connsiteY11-948" fmla="*/ 35404 h 2668538"/>
                <a:gd name="connsiteX12-949" fmla="*/ 1459872 w 5164666"/>
                <a:gd name="connsiteY12-950" fmla="*/ 804697 h 2668538"/>
                <a:gd name="connsiteX13-951" fmla="*/ 254000 w 5164666"/>
                <a:gd name="connsiteY13-952" fmla="*/ 941338 h 2668538"/>
                <a:gd name="connsiteX14-953" fmla="*/ 1896533 w 5164666"/>
                <a:gd name="connsiteY14-954" fmla="*/ 2651604 h 2668538"/>
                <a:gd name="connsiteX15-955" fmla="*/ 50800 w 5164666"/>
                <a:gd name="connsiteY15-956" fmla="*/ 2550004 h 2668538"/>
                <a:gd name="connsiteX16-957" fmla="*/ 855133 w 5164666"/>
                <a:gd name="connsiteY16-958" fmla="*/ 1584804 h 2668538"/>
                <a:gd name="connsiteX17-959" fmla="*/ 2230423 w 5164666"/>
                <a:gd name="connsiteY17-960" fmla="*/ 1090720 h 2668538"/>
                <a:gd name="connsiteX18-961" fmla="*/ 1466495 w 5164666"/>
                <a:gd name="connsiteY18-962" fmla="*/ 811908 h 2668538"/>
                <a:gd name="connsiteX19-963" fmla="*/ 872066 w 5164666"/>
                <a:gd name="connsiteY19-964" fmla="*/ 1559404 h 2668538"/>
                <a:gd name="connsiteX20-965" fmla="*/ 0 w 5164666"/>
                <a:gd name="connsiteY20-966" fmla="*/ 1711804 h 2668538"/>
                <a:gd name="connsiteX0-967" fmla="*/ 5164666 w 5164666"/>
                <a:gd name="connsiteY0-968" fmla="*/ 1017538 h 2668538"/>
                <a:gd name="connsiteX1-969" fmla="*/ 4292600 w 5164666"/>
                <a:gd name="connsiteY1-970" fmla="*/ 1178404 h 2668538"/>
                <a:gd name="connsiteX2-971" fmla="*/ 4089400 w 5164666"/>
                <a:gd name="connsiteY2-972" fmla="*/ 2668538 h 2668538"/>
                <a:gd name="connsiteX3-973" fmla="*/ 2968111 w 5164666"/>
                <a:gd name="connsiteY3-974" fmla="*/ 1901675 h 2668538"/>
                <a:gd name="connsiteX4-975" fmla="*/ 2227907 w 5164666"/>
                <a:gd name="connsiteY4-976" fmla="*/ 1093738 h 2668538"/>
                <a:gd name="connsiteX5-977" fmla="*/ 1490133 w 5164666"/>
                <a:gd name="connsiteY5-978" fmla="*/ 1538 h 2668538"/>
                <a:gd name="connsiteX6-979" fmla="*/ 1041400 w 5164666"/>
                <a:gd name="connsiteY6-980" fmla="*/ 10004 h 2668538"/>
                <a:gd name="connsiteX7-981" fmla="*/ 1370426 w 5164666"/>
                <a:gd name="connsiteY7-982" fmla="*/ 144885 h 2668538"/>
                <a:gd name="connsiteX8-983" fmla="*/ 1455680 w 5164666"/>
                <a:gd name="connsiteY8-984" fmla="*/ 804698 h 2668538"/>
                <a:gd name="connsiteX9-985" fmla="*/ 591493 w 5164666"/>
                <a:gd name="connsiteY9-986" fmla="*/ 395279 h 2668538"/>
                <a:gd name="connsiteX10-987" fmla="*/ 1371600 w 5164666"/>
                <a:gd name="connsiteY10-988" fmla="*/ 145471 h 2668538"/>
                <a:gd name="connsiteX11-989" fmla="*/ 1473200 w 5164666"/>
                <a:gd name="connsiteY11-990" fmla="*/ 35404 h 2668538"/>
                <a:gd name="connsiteX12-991" fmla="*/ 1459872 w 5164666"/>
                <a:gd name="connsiteY12-992" fmla="*/ 804697 h 2668538"/>
                <a:gd name="connsiteX13-993" fmla="*/ 254000 w 5164666"/>
                <a:gd name="connsiteY13-994" fmla="*/ 941338 h 2668538"/>
                <a:gd name="connsiteX14-995" fmla="*/ 1896533 w 5164666"/>
                <a:gd name="connsiteY14-996" fmla="*/ 2651604 h 2668538"/>
                <a:gd name="connsiteX15-997" fmla="*/ 50800 w 5164666"/>
                <a:gd name="connsiteY15-998" fmla="*/ 2550004 h 2668538"/>
                <a:gd name="connsiteX16-999" fmla="*/ 855133 w 5164666"/>
                <a:gd name="connsiteY16-1000" fmla="*/ 1584804 h 2668538"/>
                <a:gd name="connsiteX17-1001" fmla="*/ 2230423 w 5164666"/>
                <a:gd name="connsiteY17-1002" fmla="*/ 1090720 h 2668538"/>
                <a:gd name="connsiteX18-1003" fmla="*/ 1466495 w 5164666"/>
                <a:gd name="connsiteY18-1004" fmla="*/ 811908 h 2668538"/>
                <a:gd name="connsiteX19-1005" fmla="*/ 872066 w 5164666"/>
                <a:gd name="connsiteY19-1006" fmla="*/ 1559404 h 2668538"/>
                <a:gd name="connsiteX20-1007" fmla="*/ 0 w 5164666"/>
                <a:gd name="connsiteY20-1008" fmla="*/ 1711804 h 2668538"/>
                <a:gd name="connsiteX0-1009" fmla="*/ 5164666 w 5164666"/>
                <a:gd name="connsiteY0-1010" fmla="*/ 1017538 h 2668538"/>
                <a:gd name="connsiteX1-1011" fmla="*/ 4292600 w 5164666"/>
                <a:gd name="connsiteY1-1012" fmla="*/ 1178404 h 2668538"/>
                <a:gd name="connsiteX2-1013" fmla="*/ 4089400 w 5164666"/>
                <a:gd name="connsiteY2-1014" fmla="*/ 2668538 h 2668538"/>
                <a:gd name="connsiteX3-1015" fmla="*/ 2968111 w 5164666"/>
                <a:gd name="connsiteY3-1016" fmla="*/ 1901675 h 2668538"/>
                <a:gd name="connsiteX4-1017" fmla="*/ 2227907 w 5164666"/>
                <a:gd name="connsiteY4-1018" fmla="*/ 1093738 h 2668538"/>
                <a:gd name="connsiteX5-1019" fmla="*/ 1490133 w 5164666"/>
                <a:gd name="connsiteY5-1020" fmla="*/ 1538 h 2668538"/>
                <a:gd name="connsiteX6-1021" fmla="*/ 1041400 w 5164666"/>
                <a:gd name="connsiteY6-1022" fmla="*/ 10004 h 2668538"/>
                <a:gd name="connsiteX7-1023" fmla="*/ 1370426 w 5164666"/>
                <a:gd name="connsiteY7-1024" fmla="*/ 144885 h 2668538"/>
                <a:gd name="connsiteX8-1025" fmla="*/ 1455680 w 5164666"/>
                <a:gd name="connsiteY8-1026" fmla="*/ 804698 h 2668538"/>
                <a:gd name="connsiteX9-1027" fmla="*/ 600546 w 5164666"/>
                <a:gd name="connsiteY9-1028" fmla="*/ 395279 h 2668538"/>
                <a:gd name="connsiteX10-1029" fmla="*/ 1371600 w 5164666"/>
                <a:gd name="connsiteY10-1030" fmla="*/ 145471 h 2668538"/>
                <a:gd name="connsiteX11-1031" fmla="*/ 1473200 w 5164666"/>
                <a:gd name="connsiteY11-1032" fmla="*/ 35404 h 2668538"/>
                <a:gd name="connsiteX12-1033" fmla="*/ 1459872 w 5164666"/>
                <a:gd name="connsiteY12-1034" fmla="*/ 804697 h 2668538"/>
                <a:gd name="connsiteX13-1035" fmla="*/ 254000 w 5164666"/>
                <a:gd name="connsiteY13-1036" fmla="*/ 941338 h 2668538"/>
                <a:gd name="connsiteX14-1037" fmla="*/ 1896533 w 5164666"/>
                <a:gd name="connsiteY14-1038" fmla="*/ 2651604 h 2668538"/>
                <a:gd name="connsiteX15-1039" fmla="*/ 50800 w 5164666"/>
                <a:gd name="connsiteY15-1040" fmla="*/ 2550004 h 2668538"/>
                <a:gd name="connsiteX16-1041" fmla="*/ 855133 w 5164666"/>
                <a:gd name="connsiteY16-1042" fmla="*/ 1584804 h 2668538"/>
                <a:gd name="connsiteX17-1043" fmla="*/ 2230423 w 5164666"/>
                <a:gd name="connsiteY17-1044" fmla="*/ 1090720 h 2668538"/>
                <a:gd name="connsiteX18-1045" fmla="*/ 1466495 w 5164666"/>
                <a:gd name="connsiteY18-1046" fmla="*/ 811908 h 2668538"/>
                <a:gd name="connsiteX19-1047" fmla="*/ 872066 w 5164666"/>
                <a:gd name="connsiteY19-1048" fmla="*/ 1559404 h 2668538"/>
                <a:gd name="connsiteX20-1049" fmla="*/ 0 w 5164666"/>
                <a:gd name="connsiteY20-1050" fmla="*/ 1711804 h 2668538"/>
                <a:gd name="connsiteX0-1051" fmla="*/ 5158631 w 5158631"/>
                <a:gd name="connsiteY0-1052" fmla="*/ 1017538 h 2668538"/>
                <a:gd name="connsiteX1-1053" fmla="*/ 4286565 w 5158631"/>
                <a:gd name="connsiteY1-1054" fmla="*/ 1178404 h 2668538"/>
                <a:gd name="connsiteX2-1055" fmla="*/ 4083365 w 5158631"/>
                <a:gd name="connsiteY2-1056" fmla="*/ 2668538 h 2668538"/>
                <a:gd name="connsiteX3-1057" fmla="*/ 2962076 w 5158631"/>
                <a:gd name="connsiteY3-1058" fmla="*/ 1901675 h 2668538"/>
                <a:gd name="connsiteX4-1059" fmla="*/ 2221872 w 5158631"/>
                <a:gd name="connsiteY4-1060" fmla="*/ 1093738 h 2668538"/>
                <a:gd name="connsiteX5-1061" fmla="*/ 1484098 w 5158631"/>
                <a:gd name="connsiteY5-1062" fmla="*/ 1538 h 2668538"/>
                <a:gd name="connsiteX6-1063" fmla="*/ 1035365 w 5158631"/>
                <a:gd name="connsiteY6-1064" fmla="*/ 10004 h 2668538"/>
                <a:gd name="connsiteX7-1065" fmla="*/ 1364391 w 5158631"/>
                <a:gd name="connsiteY7-1066" fmla="*/ 144885 h 2668538"/>
                <a:gd name="connsiteX8-1067" fmla="*/ 1449645 w 5158631"/>
                <a:gd name="connsiteY8-1068" fmla="*/ 804698 h 2668538"/>
                <a:gd name="connsiteX9-1069" fmla="*/ 594511 w 5158631"/>
                <a:gd name="connsiteY9-1070" fmla="*/ 395279 h 2668538"/>
                <a:gd name="connsiteX10-1071" fmla="*/ 1365565 w 5158631"/>
                <a:gd name="connsiteY10-1072" fmla="*/ 145471 h 2668538"/>
                <a:gd name="connsiteX11-1073" fmla="*/ 1467165 w 5158631"/>
                <a:gd name="connsiteY11-1074" fmla="*/ 35404 h 2668538"/>
                <a:gd name="connsiteX12-1075" fmla="*/ 1453837 w 5158631"/>
                <a:gd name="connsiteY12-1076" fmla="*/ 804697 h 2668538"/>
                <a:gd name="connsiteX13-1077" fmla="*/ 247965 w 5158631"/>
                <a:gd name="connsiteY13-1078" fmla="*/ 941338 h 2668538"/>
                <a:gd name="connsiteX14-1079" fmla="*/ 1890498 w 5158631"/>
                <a:gd name="connsiteY14-1080" fmla="*/ 2651604 h 2668538"/>
                <a:gd name="connsiteX15-1081" fmla="*/ 44765 w 5158631"/>
                <a:gd name="connsiteY15-1082" fmla="*/ 2550004 h 2668538"/>
                <a:gd name="connsiteX16-1083" fmla="*/ 849098 w 5158631"/>
                <a:gd name="connsiteY16-1084" fmla="*/ 1584804 h 2668538"/>
                <a:gd name="connsiteX17-1085" fmla="*/ 2224388 w 5158631"/>
                <a:gd name="connsiteY17-1086" fmla="*/ 1090720 h 2668538"/>
                <a:gd name="connsiteX18-1087" fmla="*/ 1460460 w 5158631"/>
                <a:gd name="connsiteY18-1088" fmla="*/ 811908 h 2668538"/>
                <a:gd name="connsiteX19-1089" fmla="*/ 866031 w 5158631"/>
                <a:gd name="connsiteY19-1090" fmla="*/ 1559404 h 2668538"/>
                <a:gd name="connsiteX20-1091" fmla="*/ 0 w 5158631"/>
                <a:gd name="connsiteY20-1092" fmla="*/ 1699733 h 2668538"/>
                <a:gd name="connsiteX0-1093" fmla="*/ 5158631 w 5158631"/>
                <a:gd name="connsiteY0-1094" fmla="*/ 1017538 h 2668538"/>
                <a:gd name="connsiteX1-1095" fmla="*/ 4268458 w 5158631"/>
                <a:gd name="connsiteY1-1096" fmla="*/ 1202547 h 2668538"/>
                <a:gd name="connsiteX2-1097" fmla="*/ 4083365 w 5158631"/>
                <a:gd name="connsiteY2-1098" fmla="*/ 2668538 h 2668538"/>
                <a:gd name="connsiteX3-1099" fmla="*/ 2962076 w 5158631"/>
                <a:gd name="connsiteY3-1100" fmla="*/ 1901675 h 2668538"/>
                <a:gd name="connsiteX4-1101" fmla="*/ 2221872 w 5158631"/>
                <a:gd name="connsiteY4-1102" fmla="*/ 1093738 h 2668538"/>
                <a:gd name="connsiteX5-1103" fmla="*/ 1484098 w 5158631"/>
                <a:gd name="connsiteY5-1104" fmla="*/ 1538 h 2668538"/>
                <a:gd name="connsiteX6-1105" fmla="*/ 1035365 w 5158631"/>
                <a:gd name="connsiteY6-1106" fmla="*/ 10004 h 2668538"/>
                <a:gd name="connsiteX7-1107" fmla="*/ 1364391 w 5158631"/>
                <a:gd name="connsiteY7-1108" fmla="*/ 144885 h 2668538"/>
                <a:gd name="connsiteX8-1109" fmla="*/ 1449645 w 5158631"/>
                <a:gd name="connsiteY8-1110" fmla="*/ 804698 h 2668538"/>
                <a:gd name="connsiteX9-1111" fmla="*/ 594511 w 5158631"/>
                <a:gd name="connsiteY9-1112" fmla="*/ 395279 h 2668538"/>
                <a:gd name="connsiteX10-1113" fmla="*/ 1365565 w 5158631"/>
                <a:gd name="connsiteY10-1114" fmla="*/ 145471 h 2668538"/>
                <a:gd name="connsiteX11-1115" fmla="*/ 1467165 w 5158631"/>
                <a:gd name="connsiteY11-1116" fmla="*/ 35404 h 2668538"/>
                <a:gd name="connsiteX12-1117" fmla="*/ 1453837 w 5158631"/>
                <a:gd name="connsiteY12-1118" fmla="*/ 804697 h 2668538"/>
                <a:gd name="connsiteX13-1119" fmla="*/ 247965 w 5158631"/>
                <a:gd name="connsiteY13-1120" fmla="*/ 941338 h 2668538"/>
                <a:gd name="connsiteX14-1121" fmla="*/ 1890498 w 5158631"/>
                <a:gd name="connsiteY14-1122" fmla="*/ 2651604 h 2668538"/>
                <a:gd name="connsiteX15-1123" fmla="*/ 44765 w 5158631"/>
                <a:gd name="connsiteY15-1124" fmla="*/ 2550004 h 2668538"/>
                <a:gd name="connsiteX16-1125" fmla="*/ 849098 w 5158631"/>
                <a:gd name="connsiteY16-1126" fmla="*/ 1584804 h 2668538"/>
                <a:gd name="connsiteX17-1127" fmla="*/ 2224388 w 5158631"/>
                <a:gd name="connsiteY17-1128" fmla="*/ 1090720 h 2668538"/>
                <a:gd name="connsiteX18-1129" fmla="*/ 1460460 w 5158631"/>
                <a:gd name="connsiteY18-1130" fmla="*/ 811908 h 2668538"/>
                <a:gd name="connsiteX19-1131" fmla="*/ 866031 w 5158631"/>
                <a:gd name="connsiteY19-1132" fmla="*/ 1559404 h 2668538"/>
                <a:gd name="connsiteX20-1133" fmla="*/ 0 w 5158631"/>
                <a:gd name="connsiteY20-1134" fmla="*/ 1699733 h 2668538"/>
                <a:gd name="connsiteX0-1135" fmla="*/ 5158631 w 5158631"/>
                <a:gd name="connsiteY0-1136" fmla="*/ 1014520 h 2668538"/>
                <a:gd name="connsiteX1-1137" fmla="*/ 4268458 w 5158631"/>
                <a:gd name="connsiteY1-1138" fmla="*/ 1202547 h 2668538"/>
                <a:gd name="connsiteX2-1139" fmla="*/ 4083365 w 5158631"/>
                <a:gd name="connsiteY2-1140" fmla="*/ 2668538 h 2668538"/>
                <a:gd name="connsiteX3-1141" fmla="*/ 2962076 w 5158631"/>
                <a:gd name="connsiteY3-1142" fmla="*/ 1901675 h 2668538"/>
                <a:gd name="connsiteX4-1143" fmla="*/ 2221872 w 5158631"/>
                <a:gd name="connsiteY4-1144" fmla="*/ 1093738 h 2668538"/>
                <a:gd name="connsiteX5-1145" fmla="*/ 1484098 w 5158631"/>
                <a:gd name="connsiteY5-1146" fmla="*/ 1538 h 2668538"/>
                <a:gd name="connsiteX6-1147" fmla="*/ 1035365 w 5158631"/>
                <a:gd name="connsiteY6-1148" fmla="*/ 10004 h 2668538"/>
                <a:gd name="connsiteX7-1149" fmla="*/ 1364391 w 5158631"/>
                <a:gd name="connsiteY7-1150" fmla="*/ 144885 h 2668538"/>
                <a:gd name="connsiteX8-1151" fmla="*/ 1449645 w 5158631"/>
                <a:gd name="connsiteY8-1152" fmla="*/ 804698 h 2668538"/>
                <a:gd name="connsiteX9-1153" fmla="*/ 594511 w 5158631"/>
                <a:gd name="connsiteY9-1154" fmla="*/ 395279 h 2668538"/>
                <a:gd name="connsiteX10-1155" fmla="*/ 1365565 w 5158631"/>
                <a:gd name="connsiteY10-1156" fmla="*/ 145471 h 2668538"/>
                <a:gd name="connsiteX11-1157" fmla="*/ 1467165 w 5158631"/>
                <a:gd name="connsiteY11-1158" fmla="*/ 35404 h 2668538"/>
                <a:gd name="connsiteX12-1159" fmla="*/ 1453837 w 5158631"/>
                <a:gd name="connsiteY12-1160" fmla="*/ 804697 h 2668538"/>
                <a:gd name="connsiteX13-1161" fmla="*/ 247965 w 5158631"/>
                <a:gd name="connsiteY13-1162" fmla="*/ 941338 h 2668538"/>
                <a:gd name="connsiteX14-1163" fmla="*/ 1890498 w 5158631"/>
                <a:gd name="connsiteY14-1164" fmla="*/ 2651604 h 2668538"/>
                <a:gd name="connsiteX15-1165" fmla="*/ 44765 w 5158631"/>
                <a:gd name="connsiteY15-1166" fmla="*/ 2550004 h 2668538"/>
                <a:gd name="connsiteX16-1167" fmla="*/ 849098 w 5158631"/>
                <a:gd name="connsiteY16-1168" fmla="*/ 1584804 h 2668538"/>
                <a:gd name="connsiteX17-1169" fmla="*/ 2224388 w 5158631"/>
                <a:gd name="connsiteY17-1170" fmla="*/ 1090720 h 2668538"/>
                <a:gd name="connsiteX18-1171" fmla="*/ 1460460 w 5158631"/>
                <a:gd name="connsiteY18-1172" fmla="*/ 811908 h 2668538"/>
                <a:gd name="connsiteX19-1173" fmla="*/ 866031 w 5158631"/>
                <a:gd name="connsiteY19-1174" fmla="*/ 1559404 h 2668538"/>
                <a:gd name="connsiteX20-1175" fmla="*/ 0 w 5158631"/>
                <a:gd name="connsiteY20-1176" fmla="*/ 1699733 h 2668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5158631" h="2668538">
                  <a:moveTo>
                    <a:pt x="5158631" y="1014520"/>
                  </a:moveTo>
                  <a:lnTo>
                    <a:pt x="4268458" y="1202547"/>
                  </a:lnTo>
                  <a:lnTo>
                    <a:pt x="4083365" y="2668538"/>
                  </a:lnTo>
                  <a:lnTo>
                    <a:pt x="2962076" y="1901675"/>
                  </a:lnTo>
                  <a:lnTo>
                    <a:pt x="2221872" y="1093738"/>
                  </a:lnTo>
                  <a:cubicBezTo>
                    <a:pt x="1975947" y="729671"/>
                    <a:pt x="1681849" y="182160"/>
                    <a:pt x="1484098" y="1538"/>
                  </a:cubicBezTo>
                  <a:cubicBezTo>
                    <a:pt x="1452328" y="-4051"/>
                    <a:pt x="1184943" y="7182"/>
                    <a:pt x="1035365" y="10004"/>
                  </a:cubicBezTo>
                  <a:lnTo>
                    <a:pt x="1364391" y="144885"/>
                  </a:lnTo>
                  <a:lnTo>
                    <a:pt x="1449645" y="804698"/>
                  </a:lnTo>
                  <a:lnTo>
                    <a:pt x="594511" y="395279"/>
                  </a:lnTo>
                  <a:lnTo>
                    <a:pt x="1365565" y="145471"/>
                  </a:lnTo>
                  <a:lnTo>
                    <a:pt x="1467165" y="35404"/>
                  </a:lnTo>
                  <a:lnTo>
                    <a:pt x="1453837" y="804697"/>
                  </a:lnTo>
                  <a:lnTo>
                    <a:pt x="247965" y="941338"/>
                  </a:lnTo>
                  <a:lnTo>
                    <a:pt x="1890498" y="2651604"/>
                  </a:lnTo>
                  <a:lnTo>
                    <a:pt x="44765" y="2550004"/>
                  </a:lnTo>
                  <a:lnTo>
                    <a:pt x="849098" y="1584804"/>
                  </a:lnTo>
                  <a:lnTo>
                    <a:pt x="2224388" y="1090720"/>
                  </a:lnTo>
                  <a:lnTo>
                    <a:pt x="1460460" y="811908"/>
                  </a:lnTo>
                  <a:lnTo>
                    <a:pt x="866031" y="1559404"/>
                  </a:lnTo>
                  <a:lnTo>
                    <a:pt x="0" y="1699733"/>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任意多边形 144"/>
            <p:cNvSpPr/>
            <p:nvPr/>
          </p:nvSpPr>
          <p:spPr>
            <a:xfrm>
              <a:off x="4902152" y="782561"/>
              <a:ext cx="1005773" cy="617481"/>
            </a:xfrm>
            <a:custGeom>
              <a:avLst/>
              <a:gdLst>
                <a:gd name="connsiteX0" fmla="*/ 0 w 1032933"/>
                <a:gd name="connsiteY0" fmla="*/ 626534 h 626534"/>
                <a:gd name="connsiteX1" fmla="*/ 1032933 w 1032933"/>
                <a:gd name="connsiteY1" fmla="*/ 0 h 626534"/>
                <a:gd name="connsiteX0-1" fmla="*/ 0 w 1005773"/>
                <a:gd name="connsiteY0-2" fmla="*/ 617481 h 617481"/>
                <a:gd name="connsiteX1-3" fmla="*/ 1005773 w 1005773"/>
                <a:gd name="connsiteY1-4" fmla="*/ 0 h 617481"/>
              </a:gdLst>
              <a:ahLst/>
              <a:cxnLst>
                <a:cxn ang="0">
                  <a:pos x="connsiteX0-1" y="connsiteY0-2"/>
                </a:cxn>
                <a:cxn ang="0">
                  <a:pos x="connsiteX1-3" y="connsiteY1-4"/>
                </a:cxn>
              </a:cxnLst>
              <a:rect l="l" t="t" r="r" b="b"/>
              <a:pathLst>
                <a:path w="1005773" h="617481">
                  <a:moveTo>
                    <a:pt x="0" y="617481"/>
                  </a:moveTo>
                  <a:lnTo>
                    <a:pt x="1005773"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145"/>
            <p:cNvSpPr/>
            <p:nvPr/>
          </p:nvSpPr>
          <p:spPr>
            <a:xfrm>
              <a:off x="7508126" y="4084562"/>
              <a:ext cx="1118774" cy="901071"/>
            </a:xfrm>
            <a:custGeom>
              <a:avLst/>
              <a:gdLst>
                <a:gd name="connsiteX0" fmla="*/ 1100667 w 1100667"/>
                <a:gd name="connsiteY0" fmla="*/ 245534 h 889000"/>
                <a:gd name="connsiteX1" fmla="*/ 0 w 1100667"/>
                <a:gd name="connsiteY1" fmla="*/ 0 h 889000"/>
                <a:gd name="connsiteX2" fmla="*/ 753534 w 1100667"/>
                <a:gd name="connsiteY2" fmla="*/ 889000 h 889000"/>
                <a:gd name="connsiteX0-1" fmla="*/ 1123342 w 1123342"/>
                <a:gd name="connsiteY0-2" fmla="*/ 300206 h 910476"/>
                <a:gd name="connsiteX1-3" fmla="*/ 4568 w 1123342"/>
                <a:gd name="connsiteY1-4" fmla="*/ 21476 h 910476"/>
                <a:gd name="connsiteX2-5" fmla="*/ 758102 w 1123342"/>
                <a:gd name="connsiteY2-6" fmla="*/ 910476 h 910476"/>
                <a:gd name="connsiteX0-7" fmla="*/ 1123162 w 1123162"/>
                <a:gd name="connsiteY0-8" fmla="*/ 300691 h 920014"/>
                <a:gd name="connsiteX1-9" fmla="*/ 4388 w 1123162"/>
                <a:gd name="connsiteY1-10" fmla="*/ 21961 h 920014"/>
                <a:gd name="connsiteX2-11" fmla="*/ 763958 w 1123162"/>
                <a:gd name="connsiteY2-12" fmla="*/ 920014 h 920014"/>
                <a:gd name="connsiteX0-13" fmla="*/ 1118774 w 1118774"/>
                <a:gd name="connsiteY0-14" fmla="*/ 300691 h 920014"/>
                <a:gd name="connsiteX1-15" fmla="*/ 0 w 1118774"/>
                <a:gd name="connsiteY1-16" fmla="*/ 21961 h 920014"/>
                <a:gd name="connsiteX2-17" fmla="*/ 759570 w 1118774"/>
                <a:gd name="connsiteY2-18" fmla="*/ 920014 h 920014"/>
                <a:gd name="connsiteX0-19" fmla="*/ 1118774 w 1118774"/>
                <a:gd name="connsiteY0-20" fmla="*/ 278730 h 898053"/>
                <a:gd name="connsiteX1-21" fmla="*/ 0 w 1118774"/>
                <a:gd name="connsiteY1-22" fmla="*/ 0 h 898053"/>
                <a:gd name="connsiteX2-23" fmla="*/ 759570 w 1118774"/>
                <a:gd name="connsiteY2-24" fmla="*/ 898053 h 898053"/>
                <a:gd name="connsiteX0-25" fmla="*/ 1118774 w 1118774"/>
                <a:gd name="connsiteY0-26" fmla="*/ 278730 h 901071"/>
                <a:gd name="connsiteX1-27" fmla="*/ 0 w 1118774"/>
                <a:gd name="connsiteY1-28" fmla="*/ 0 h 901071"/>
                <a:gd name="connsiteX2-29" fmla="*/ 774660 w 1118774"/>
                <a:gd name="connsiteY2-30" fmla="*/ 901071 h 901071"/>
              </a:gdLst>
              <a:ahLst/>
              <a:cxnLst>
                <a:cxn ang="0">
                  <a:pos x="connsiteX0-1" y="connsiteY0-2"/>
                </a:cxn>
                <a:cxn ang="0">
                  <a:pos x="connsiteX1-3" y="connsiteY1-4"/>
                </a:cxn>
                <a:cxn ang="0">
                  <a:pos x="connsiteX2-5" y="connsiteY2-6"/>
                </a:cxn>
              </a:cxnLst>
              <a:rect l="l" t="t" r="r" b="b"/>
              <a:pathLst>
                <a:path w="1118774" h="901071">
                  <a:moveTo>
                    <a:pt x="1118774" y="278730"/>
                  </a:moveTo>
                  <a:cubicBezTo>
                    <a:pt x="745849" y="185820"/>
                    <a:pt x="1122140" y="274007"/>
                    <a:pt x="0" y="0"/>
                  </a:cubicBezTo>
                  <a:lnTo>
                    <a:pt x="774660" y="901071"/>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146"/>
            <p:cNvSpPr/>
            <p:nvPr/>
          </p:nvSpPr>
          <p:spPr>
            <a:xfrm>
              <a:off x="5315258" y="4059162"/>
              <a:ext cx="2431777" cy="2015067"/>
            </a:xfrm>
            <a:custGeom>
              <a:avLst/>
              <a:gdLst>
                <a:gd name="connsiteX0" fmla="*/ 2192866 w 2446866"/>
                <a:gd name="connsiteY0" fmla="*/ 16934 h 2015067"/>
                <a:gd name="connsiteX1" fmla="*/ 2446866 w 2446866"/>
                <a:gd name="connsiteY1" fmla="*/ 1456267 h 2015067"/>
                <a:gd name="connsiteX2" fmla="*/ 0 w 2446866"/>
                <a:gd name="connsiteY2" fmla="*/ 0 h 2015067"/>
                <a:gd name="connsiteX3" fmla="*/ 745066 w 2446866"/>
                <a:gd name="connsiteY3" fmla="*/ 2015067 h 2015067"/>
                <a:gd name="connsiteX4" fmla="*/ 1244600 w 2446866"/>
                <a:gd name="connsiteY4" fmla="*/ 770467 h 2015067"/>
                <a:gd name="connsiteX5" fmla="*/ 1794933 w 2446866"/>
                <a:gd name="connsiteY5" fmla="*/ 1820334 h 2015067"/>
                <a:gd name="connsiteX0-1" fmla="*/ 2192866 w 2446866"/>
                <a:gd name="connsiteY0-2" fmla="*/ 16934 h 2015067"/>
                <a:gd name="connsiteX1-3" fmla="*/ 2446866 w 2446866"/>
                <a:gd name="connsiteY1-4" fmla="*/ 1456267 h 2015067"/>
                <a:gd name="connsiteX2-5" fmla="*/ 0 w 2446866"/>
                <a:gd name="connsiteY2-6" fmla="*/ 0 h 2015067"/>
                <a:gd name="connsiteX3-7" fmla="*/ 745066 w 2446866"/>
                <a:gd name="connsiteY3-8" fmla="*/ 2015067 h 2015067"/>
                <a:gd name="connsiteX4-9" fmla="*/ 1250636 w 2446866"/>
                <a:gd name="connsiteY4-10" fmla="*/ 746324 h 2015067"/>
                <a:gd name="connsiteX5-11" fmla="*/ 1794933 w 2446866"/>
                <a:gd name="connsiteY5-12" fmla="*/ 1820334 h 2015067"/>
                <a:gd name="connsiteX0-13" fmla="*/ 2192866 w 2431777"/>
                <a:gd name="connsiteY0-14" fmla="*/ 16934 h 2015067"/>
                <a:gd name="connsiteX1-15" fmla="*/ 2431777 w 2431777"/>
                <a:gd name="connsiteY1-16" fmla="*/ 1453249 h 2015067"/>
                <a:gd name="connsiteX2-17" fmla="*/ 0 w 2431777"/>
                <a:gd name="connsiteY2-18" fmla="*/ 0 h 2015067"/>
                <a:gd name="connsiteX3-19" fmla="*/ 745066 w 2431777"/>
                <a:gd name="connsiteY3-20" fmla="*/ 2015067 h 2015067"/>
                <a:gd name="connsiteX4-21" fmla="*/ 1250636 w 2431777"/>
                <a:gd name="connsiteY4-22" fmla="*/ 746324 h 2015067"/>
                <a:gd name="connsiteX5-23" fmla="*/ 1794933 w 2431777"/>
                <a:gd name="connsiteY5-24" fmla="*/ 1820334 h 2015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431777" h="2015067">
                  <a:moveTo>
                    <a:pt x="2192866" y="16934"/>
                  </a:moveTo>
                  <a:lnTo>
                    <a:pt x="2431777" y="1453249"/>
                  </a:lnTo>
                  <a:lnTo>
                    <a:pt x="0" y="0"/>
                  </a:lnTo>
                  <a:lnTo>
                    <a:pt x="745066" y="2015067"/>
                  </a:lnTo>
                  <a:lnTo>
                    <a:pt x="1250636" y="746324"/>
                  </a:lnTo>
                  <a:lnTo>
                    <a:pt x="1794933" y="182033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147"/>
            <p:cNvSpPr/>
            <p:nvPr/>
          </p:nvSpPr>
          <p:spPr>
            <a:xfrm>
              <a:off x="4468592" y="4803642"/>
              <a:ext cx="2100321" cy="1101254"/>
            </a:xfrm>
            <a:custGeom>
              <a:avLst/>
              <a:gdLst>
                <a:gd name="connsiteX0" fmla="*/ 2091267 w 2091267"/>
                <a:gd name="connsiteY0" fmla="*/ 0 h 1092200"/>
                <a:gd name="connsiteX1" fmla="*/ 1329267 w 2091267"/>
                <a:gd name="connsiteY1" fmla="*/ 508000 h 1092200"/>
                <a:gd name="connsiteX2" fmla="*/ 685800 w 2091267"/>
                <a:gd name="connsiteY2" fmla="*/ 1092200 h 1092200"/>
                <a:gd name="connsiteX3" fmla="*/ 558800 w 2091267"/>
                <a:gd name="connsiteY3" fmla="*/ 499533 h 1092200"/>
                <a:gd name="connsiteX4" fmla="*/ 0 w 2091267"/>
                <a:gd name="connsiteY4" fmla="*/ 745066 h 1092200"/>
                <a:gd name="connsiteX5" fmla="*/ 567267 w 2091267"/>
                <a:gd name="connsiteY5" fmla="*/ 101600 h 1092200"/>
                <a:gd name="connsiteX6" fmla="*/ 1320800 w 2091267"/>
                <a:gd name="connsiteY6" fmla="*/ 516466 h 1092200"/>
                <a:gd name="connsiteX7" fmla="*/ 558800 w 2091267"/>
                <a:gd name="connsiteY7" fmla="*/ 499533 h 1092200"/>
                <a:gd name="connsiteX8" fmla="*/ 567267 w 2091267"/>
                <a:gd name="connsiteY8" fmla="*/ 101600 h 1092200"/>
                <a:gd name="connsiteX0-1" fmla="*/ 2091267 w 2091267"/>
                <a:gd name="connsiteY0-2" fmla="*/ 0 h 1092200"/>
                <a:gd name="connsiteX1-3" fmla="*/ 1329267 w 2091267"/>
                <a:gd name="connsiteY1-4" fmla="*/ 508000 h 1092200"/>
                <a:gd name="connsiteX2-5" fmla="*/ 685800 w 2091267"/>
                <a:gd name="connsiteY2-6" fmla="*/ 1092200 h 1092200"/>
                <a:gd name="connsiteX3-7" fmla="*/ 558800 w 2091267"/>
                <a:gd name="connsiteY3-8" fmla="*/ 499533 h 1092200"/>
                <a:gd name="connsiteX4-9" fmla="*/ 0 w 2091267"/>
                <a:gd name="connsiteY4-10" fmla="*/ 745066 h 1092200"/>
                <a:gd name="connsiteX5-11" fmla="*/ 567267 w 2091267"/>
                <a:gd name="connsiteY5-12" fmla="*/ 101600 h 1092200"/>
                <a:gd name="connsiteX6-13" fmla="*/ 1215176 w 2091267"/>
                <a:gd name="connsiteY6-14" fmla="*/ 513448 h 1092200"/>
                <a:gd name="connsiteX7-15" fmla="*/ 558800 w 2091267"/>
                <a:gd name="connsiteY7-16" fmla="*/ 499533 h 1092200"/>
                <a:gd name="connsiteX8-17" fmla="*/ 567267 w 2091267"/>
                <a:gd name="connsiteY8-18" fmla="*/ 101600 h 1092200"/>
                <a:gd name="connsiteX0-19" fmla="*/ 2091267 w 2091267"/>
                <a:gd name="connsiteY0-20" fmla="*/ 0 h 1092200"/>
                <a:gd name="connsiteX1-21" fmla="*/ 1329267 w 2091267"/>
                <a:gd name="connsiteY1-22" fmla="*/ 508000 h 1092200"/>
                <a:gd name="connsiteX2-23" fmla="*/ 685800 w 2091267"/>
                <a:gd name="connsiteY2-24" fmla="*/ 1092200 h 1092200"/>
                <a:gd name="connsiteX3-25" fmla="*/ 558800 w 2091267"/>
                <a:gd name="connsiteY3-26" fmla="*/ 499533 h 1092200"/>
                <a:gd name="connsiteX4-27" fmla="*/ 0 w 2091267"/>
                <a:gd name="connsiteY4-28" fmla="*/ 745066 h 1092200"/>
                <a:gd name="connsiteX5-29" fmla="*/ 567267 w 2091267"/>
                <a:gd name="connsiteY5-30" fmla="*/ 101600 h 1092200"/>
                <a:gd name="connsiteX6-31" fmla="*/ 1302693 w 2091267"/>
                <a:gd name="connsiteY6-32" fmla="*/ 516466 h 1092200"/>
                <a:gd name="connsiteX7-33" fmla="*/ 558800 w 2091267"/>
                <a:gd name="connsiteY7-34" fmla="*/ 499533 h 1092200"/>
                <a:gd name="connsiteX8-35" fmla="*/ 567267 w 2091267"/>
                <a:gd name="connsiteY8-36" fmla="*/ 101600 h 1092200"/>
                <a:gd name="connsiteX0-37" fmla="*/ 2100321 w 2100321"/>
                <a:gd name="connsiteY0-38" fmla="*/ 0 h 1101254"/>
                <a:gd name="connsiteX1-39" fmla="*/ 1329267 w 2100321"/>
                <a:gd name="connsiteY1-40" fmla="*/ 517054 h 1101254"/>
                <a:gd name="connsiteX2-41" fmla="*/ 685800 w 2100321"/>
                <a:gd name="connsiteY2-42" fmla="*/ 1101254 h 1101254"/>
                <a:gd name="connsiteX3-43" fmla="*/ 558800 w 2100321"/>
                <a:gd name="connsiteY3-44" fmla="*/ 508587 h 1101254"/>
                <a:gd name="connsiteX4-45" fmla="*/ 0 w 2100321"/>
                <a:gd name="connsiteY4-46" fmla="*/ 754120 h 1101254"/>
                <a:gd name="connsiteX5-47" fmla="*/ 567267 w 2100321"/>
                <a:gd name="connsiteY5-48" fmla="*/ 110654 h 1101254"/>
                <a:gd name="connsiteX6-49" fmla="*/ 1302693 w 2100321"/>
                <a:gd name="connsiteY6-50" fmla="*/ 525520 h 1101254"/>
                <a:gd name="connsiteX7-51" fmla="*/ 558800 w 2100321"/>
                <a:gd name="connsiteY7-52" fmla="*/ 508587 h 1101254"/>
                <a:gd name="connsiteX8-53" fmla="*/ 567267 w 2100321"/>
                <a:gd name="connsiteY8-54" fmla="*/ 110654 h 11012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00321" h="1101254">
                  <a:moveTo>
                    <a:pt x="2100321" y="0"/>
                  </a:moveTo>
                  <a:lnTo>
                    <a:pt x="1329267" y="517054"/>
                  </a:lnTo>
                  <a:lnTo>
                    <a:pt x="685800" y="1101254"/>
                  </a:lnTo>
                  <a:lnTo>
                    <a:pt x="558800" y="508587"/>
                  </a:lnTo>
                  <a:lnTo>
                    <a:pt x="0" y="754120"/>
                  </a:lnTo>
                  <a:lnTo>
                    <a:pt x="567267" y="110654"/>
                  </a:lnTo>
                  <a:lnTo>
                    <a:pt x="1302693" y="525520"/>
                  </a:lnTo>
                  <a:lnTo>
                    <a:pt x="558800" y="508587"/>
                  </a:lnTo>
                  <a:lnTo>
                    <a:pt x="567267" y="11065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9" name="六边形 148"/>
          <p:cNvSpPr/>
          <p:nvPr/>
        </p:nvSpPr>
        <p:spPr>
          <a:xfrm>
            <a:off x="9926940" y="3571865"/>
            <a:ext cx="265140" cy="228568"/>
          </a:xfrm>
          <a:prstGeom prst="hexagon">
            <a:avLst/>
          </a:prstGeom>
          <a:solidFill>
            <a:schemeClr val="bg1">
              <a:alpha val="3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4" name="组合 203"/>
          <p:cNvGrpSpPr/>
          <p:nvPr/>
        </p:nvGrpSpPr>
        <p:grpSpPr>
          <a:xfrm>
            <a:off x="3974644" y="1015226"/>
            <a:ext cx="4448181" cy="4409020"/>
            <a:chOff x="3416294" y="772886"/>
            <a:chExt cx="5359412" cy="5312229"/>
          </a:xfrm>
        </p:grpSpPr>
        <p:sp>
          <p:nvSpPr>
            <p:cNvPr id="205" name="任意多边形 204"/>
            <p:cNvSpPr/>
            <p:nvPr/>
          </p:nvSpPr>
          <p:spPr>
            <a:xfrm>
              <a:off x="3419935" y="772886"/>
              <a:ext cx="5355771" cy="5312229"/>
            </a:xfrm>
            <a:custGeom>
              <a:avLst/>
              <a:gdLst>
                <a:gd name="connsiteX0" fmla="*/ 1640114 w 5355771"/>
                <a:gd name="connsiteY0" fmla="*/ 217714 h 5312229"/>
                <a:gd name="connsiteX1" fmla="*/ 2496457 w 5355771"/>
                <a:gd name="connsiteY1" fmla="*/ 0 h 5312229"/>
                <a:gd name="connsiteX2" fmla="*/ 3280228 w 5355771"/>
                <a:gd name="connsiteY2" fmla="*/ 72572 h 5312229"/>
                <a:gd name="connsiteX3" fmla="*/ 4020457 w 5355771"/>
                <a:gd name="connsiteY3" fmla="*/ 333829 h 5312229"/>
                <a:gd name="connsiteX4" fmla="*/ 4572000 w 5355771"/>
                <a:gd name="connsiteY4" fmla="*/ 740229 h 5312229"/>
                <a:gd name="connsiteX5" fmla="*/ 5167086 w 5355771"/>
                <a:gd name="connsiteY5" fmla="*/ 1654629 h 5312229"/>
                <a:gd name="connsiteX6" fmla="*/ 5326743 w 5355771"/>
                <a:gd name="connsiteY6" fmla="*/ 2191657 h 5312229"/>
                <a:gd name="connsiteX7" fmla="*/ 5355771 w 5355771"/>
                <a:gd name="connsiteY7" fmla="*/ 2830286 h 5312229"/>
                <a:gd name="connsiteX8" fmla="*/ 5210628 w 5355771"/>
                <a:gd name="connsiteY8" fmla="*/ 3599543 h 5312229"/>
                <a:gd name="connsiteX9" fmla="*/ 4862286 w 5355771"/>
                <a:gd name="connsiteY9" fmla="*/ 4209143 h 5312229"/>
                <a:gd name="connsiteX10" fmla="*/ 4325257 w 5355771"/>
                <a:gd name="connsiteY10" fmla="*/ 4760686 h 5312229"/>
                <a:gd name="connsiteX11" fmla="*/ 3672114 w 5355771"/>
                <a:gd name="connsiteY11" fmla="*/ 5123543 h 5312229"/>
                <a:gd name="connsiteX12" fmla="*/ 2641600 w 5355771"/>
                <a:gd name="connsiteY12" fmla="*/ 5312229 h 5312229"/>
                <a:gd name="connsiteX13" fmla="*/ 1727200 w 5355771"/>
                <a:gd name="connsiteY13" fmla="*/ 5138057 h 5312229"/>
                <a:gd name="connsiteX14" fmla="*/ 1030514 w 5355771"/>
                <a:gd name="connsiteY14" fmla="*/ 4789714 h 5312229"/>
                <a:gd name="connsiteX15" fmla="*/ 391886 w 5355771"/>
                <a:gd name="connsiteY15" fmla="*/ 4078514 h 5312229"/>
                <a:gd name="connsiteX16" fmla="*/ 29028 w 5355771"/>
                <a:gd name="connsiteY16" fmla="*/ 3164114 h 5312229"/>
                <a:gd name="connsiteX17" fmla="*/ 0 w 5355771"/>
                <a:gd name="connsiteY17" fmla="*/ 2322286 h 5312229"/>
                <a:gd name="connsiteX18" fmla="*/ 232228 w 5355771"/>
                <a:gd name="connsiteY18" fmla="*/ 1538514 h 5312229"/>
                <a:gd name="connsiteX19" fmla="*/ 580571 w 5355771"/>
                <a:gd name="connsiteY19" fmla="*/ 1030514 h 5312229"/>
                <a:gd name="connsiteX20" fmla="*/ 1001486 w 5355771"/>
                <a:gd name="connsiteY20" fmla="*/ 653143 h 5312229"/>
                <a:gd name="connsiteX21" fmla="*/ 1640114 w 5355771"/>
                <a:gd name="connsiteY21" fmla="*/ 217714 h 5312229"/>
                <a:gd name="connsiteX0-1" fmla="*/ 1640114 w 5355771"/>
                <a:gd name="connsiteY0-2" fmla="*/ 217714 h 5312229"/>
                <a:gd name="connsiteX1-3" fmla="*/ 2496457 w 5355771"/>
                <a:gd name="connsiteY1-4" fmla="*/ 0 h 5312229"/>
                <a:gd name="connsiteX2-5" fmla="*/ 3280228 w 5355771"/>
                <a:gd name="connsiteY2-6" fmla="*/ 72572 h 5312229"/>
                <a:gd name="connsiteX3-7" fmla="*/ 4020457 w 5355771"/>
                <a:gd name="connsiteY3-8" fmla="*/ 333829 h 5312229"/>
                <a:gd name="connsiteX4-9" fmla="*/ 4572000 w 5355771"/>
                <a:gd name="connsiteY4-10" fmla="*/ 740229 h 5312229"/>
                <a:gd name="connsiteX5-11" fmla="*/ 5167086 w 5355771"/>
                <a:gd name="connsiteY5-12" fmla="*/ 1654629 h 5312229"/>
                <a:gd name="connsiteX6-13" fmla="*/ 5326743 w 5355771"/>
                <a:gd name="connsiteY6-14" fmla="*/ 2191657 h 5312229"/>
                <a:gd name="connsiteX7-15" fmla="*/ 5355771 w 5355771"/>
                <a:gd name="connsiteY7-16" fmla="*/ 2830286 h 5312229"/>
                <a:gd name="connsiteX8-17" fmla="*/ 5210628 w 5355771"/>
                <a:gd name="connsiteY8-18" fmla="*/ 3599543 h 5312229"/>
                <a:gd name="connsiteX9-19" fmla="*/ 4862286 w 5355771"/>
                <a:gd name="connsiteY9-20" fmla="*/ 4209143 h 5312229"/>
                <a:gd name="connsiteX10-21" fmla="*/ 4325257 w 5355771"/>
                <a:gd name="connsiteY10-22" fmla="*/ 4760686 h 5312229"/>
                <a:gd name="connsiteX11-23" fmla="*/ 3672114 w 5355771"/>
                <a:gd name="connsiteY11-24" fmla="*/ 5123543 h 5312229"/>
                <a:gd name="connsiteX12-25" fmla="*/ 2641600 w 5355771"/>
                <a:gd name="connsiteY12-26" fmla="*/ 5312229 h 5312229"/>
                <a:gd name="connsiteX13-27" fmla="*/ 1727200 w 5355771"/>
                <a:gd name="connsiteY13-28" fmla="*/ 5138057 h 5312229"/>
                <a:gd name="connsiteX14-29" fmla="*/ 1030514 w 5355771"/>
                <a:gd name="connsiteY14-30" fmla="*/ 4789714 h 5312229"/>
                <a:gd name="connsiteX15-31" fmla="*/ 391886 w 5355771"/>
                <a:gd name="connsiteY15-32" fmla="*/ 4078514 h 5312229"/>
                <a:gd name="connsiteX16-33" fmla="*/ 29028 w 5355771"/>
                <a:gd name="connsiteY16-34" fmla="*/ 3164114 h 5312229"/>
                <a:gd name="connsiteX17-35" fmla="*/ 0 w 5355771"/>
                <a:gd name="connsiteY17-36" fmla="*/ 2322286 h 5312229"/>
                <a:gd name="connsiteX18-37" fmla="*/ 250157 w 5355771"/>
                <a:gd name="connsiteY18-38" fmla="*/ 1538514 h 5312229"/>
                <a:gd name="connsiteX19-39" fmla="*/ 580571 w 5355771"/>
                <a:gd name="connsiteY19-40" fmla="*/ 1030514 h 5312229"/>
                <a:gd name="connsiteX20-41" fmla="*/ 1001486 w 5355771"/>
                <a:gd name="connsiteY20-42" fmla="*/ 653143 h 5312229"/>
                <a:gd name="connsiteX21-43" fmla="*/ 1640114 w 5355771"/>
                <a:gd name="connsiteY21-44" fmla="*/ 217714 h 5312229"/>
                <a:gd name="connsiteX0-45" fmla="*/ 1640114 w 5355771"/>
                <a:gd name="connsiteY0-46" fmla="*/ 217714 h 5312229"/>
                <a:gd name="connsiteX1-47" fmla="*/ 2496457 w 5355771"/>
                <a:gd name="connsiteY1-48" fmla="*/ 0 h 5312229"/>
                <a:gd name="connsiteX2-49" fmla="*/ 3280228 w 5355771"/>
                <a:gd name="connsiteY2-50" fmla="*/ 72572 h 5312229"/>
                <a:gd name="connsiteX3-51" fmla="*/ 4011492 w 5355771"/>
                <a:gd name="connsiteY3-52" fmla="*/ 342794 h 5312229"/>
                <a:gd name="connsiteX4-53" fmla="*/ 4572000 w 5355771"/>
                <a:gd name="connsiteY4-54" fmla="*/ 740229 h 5312229"/>
                <a:gd name="connsiteX5-55" fmla="*/ 5167086 w 5355771"/>
                <a:gd name="connsiteY5-56" fmla="*/ 1654629 h 5312229"/>
                <a:gd name="connsiteX6-57" fmla="*/ 5326743 w 5355771"/>
                <a:gd name="connsiteY6-58" fmla="*/ 2191657 h 5312229"/>
                <a:gd name="connsiteX7-59" fmla="*/ 5355771 w 5355771"/>
                <a:gd name="connsiteY7-60" fmla="*/ 2830286 h 5312229"/>
                <a:gd name="connsiteX8-61" fmla="*/ 5210628 w 5355771"/>
                <a:gd name="connsiteY8-62" fmla="*/ 3599543 h 5312229"/>
                <a:gd name="connsiteX9-63" fmla="*/ 4862286 w 5355771"/>
                <a:gd name="connsiteY9-64" fmla="*/ 4209143 h 5312229"/>
                <a:gd name="connsiteX10-65" fmla="*/ 4325257 w 5355771"/>
                <a:gd name="connsiteY10-66" fmla="*/ 4760686 h 5312229"/>
                <a:gd name="connsiteX11-67" fmla="*/ 3672114 w 5355771"/>
                <a:gd name="connsiteY11-68" fmla="*/ 5123543 h 5312229"/>
                <a:gd name="connsiteX12-69" fmla="*/ 2641600 w 5355771"/>
                <a:gd name="connsiteY12-70" fmla="*/ 5312229 h 5312229"/>
                <a:gd name="connsiteX13-71" fmla="*/ 1727200 w 5355771"/>
                <a:gd name="connsiteY13-72" fmla="*/ 5138057 h 5312229"/>
                <a:gd name="connsiteX14-73" fmla="*/ 1030514 w 5355771"/>
                <a:gd name="connsiteY14-74" fmla="*/ 4789714 h 5312229"/>
                <a:gd name="connsiteX15-75" fmla="*/ 391886 w 5355771"/>
                <a:gd name="connsiteY15-76" fmla="*/ 4078514 h 5312229"/>
                <a:gd name="connsiteX16-77" fmla="*/ 29028 w 5355771"/>
                <a:gd name="connsiteY16-78" fmla="*/ 3164114 h 5312229"/>
                <a:gd name="connsiteX17-79" fmla="*/ 0 w 5355771"/>
                <a:gd name="connsiteY17-80" fmla="*/ 2322286 h 5312229"/>
                <a:gd name="connsiteX18-81" fmla="*/ 250157 w 5355771"/>
                <a:gd name="connsiteY18-82" fmla="*/ 1538514 h 5312229"/>
                <a:gd name="connsiteX19-83" fmla="*/ 580571 w 5355771"/>
                <a:gd name="connsiteY19-84" fmla="*/ 1030514 h 5312229"/>
                <a:gd name="connsiteX20-85" fmla="*/ 1001486 w 5355771"/>
                <a:gd name="connsiteY20-86" fmla="*/ 653143 h 5312229"/>
                <a:gd name="connsiteX21-87" fmla="*/ 1640114 w 5355771"/>
                <a:gd name="connsiteY21-88" fmla="*/ 217714 h 5312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355771" h="5312229">
                  <a:moveTo>
                    <a:pt x="1640114" y="217714"/>
                  </a:moveTo>
                  <a:lnTo>
                    <a:pt x="2496457" y="0"/>
                  </a:lnTo>
                  <a:lnTo>
                    <a:pt x="3280228" y="72572"/>
                  </a:lnTo>
                  <a:lnTo>
                    <a:pt x="4011492" y="342794"/>
                  </a:lnTo>
                  <a:lnTo>
                    <a:pt x="4572000" y="740229"/>
                  </a:lnTo>
                  <a:lnTo>
                    <a:pt x="5167086" y="1654629"/>
                  </a:lnTo>
                  <a:lnTo>
                    <a:pt x="5326743" y="2191657"/>
                  </a:lnTo>
                  <a:lnTo>
                    <a:pt x="5355771" y="2830286"/>
                  </a:lnTo>
                  <a:lnTo>
                    <a:pt x="5210628" y="3599543"/>
                  </a:lnTo>
                  <a:lnTo>
                    <a:pt x="4862286" y="4209143"/>
                  </a:lnTo>
                  <a:lnTo>
                    <a:pt x="4325257" y="4760686"/>
                  </a:lnTo>
                  <a:lnTo>
                    <a:pt x="3672114" y="5123543"/>
                  </a:lnTo>
                  <a:lnTo>
                    <a:pt x="2641600" y="5312229"/>
                  </a:lnTo>
                  <a:lnTo>
                    <a:pt x="1727200" y="5138057"/>
                  </a:lnTo>
                  <a:lnTo>
                    <a:pt x="1030514" y="4789714"/>
                  </a:lnTo>
                  <a:lnTo>
                    <a:pt x="391886" y="4078514"/>
                  </a:lnTo>
                  <a:lnTo>
                    <a:pt x="29028" y="3164114"/>
                  </a:lnTo>
                  <a:lnTo>
                    <a:pt x="0" y="2322286"/>
                  </a:lnTo>
                  <a:lnTo>
                    <a:pt x="250157" y="1538514"/>
                  </a:lnTo>
                  <a:lnTo>
                    <a:pt x="580571" y="1030514"/>
                  </a:lnTo>
                  <a:lnTo>
                    <a:pt x="1001486" y="653143"/>
                  </a:lnTo>
                  <a:lnTo>
                    <a:pt x="1640114" y="217714"/>
                  </a:lnTo>
                  <a:close/>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任意多边形 205"/>
            <p:cNvSpPr/>
            <p:nvPr/>
          </p:nvSpPr>
          <p:spPr>
            <a:xfrm>
              <a:off x="6373591" y="841829"/>
              <a:ext cx="2400929" cy="3953933"/>
            </a:xfrm>
            <a:custGeom>
              <a:avLst/>
              <a:gdLst>
                <a:gd name="connsiteX0" fmla="*/ 330200 w 2413000"/>
                <a:gd name="connsiteY0" fmla="*/ 0 h 3953933"/>
                <a:gd name="connsiteX1" fmla="*/ 0 w 2413000"/>
                <a:gd name="connsiteY1" fmla="*/ 2463800 h 3953933"/>
                <a:gd name="connsiteX2" fmla="*/ 194733 w 2413000"/>
                <a:gd name="connsiteY2" fmla="*/ 3953933 h 3953933"/>
                <a:gd name="connsiteX3" fmla="*/ 1134533 w 2413000"/>
                <a:gd name="connsiteY3" fmla="*/ 3234267 h 3953933"/>
                <a:gd name="connsiteX4" fmla="*/ 2413000 w 2413000"/>
                <a:gd name="connsiteY4" fmla="*/ 2743200 h 3953933"/>
                <a:gd name="connsiteX0-1" fmla="*/ 330200 w 2400929"/>
                <a:gd name="connsiteY0-2" fmla="*/ 0 h 3953933"/>
                <a:gd name="connsiteX1-3" fmla="*/ 0 w 2400929"/>
                <a:gd name="connsiteY1-4" fmla="*/ 2463800 h 3953933"/>
                <a:gd name="connsiteX2-5" fmla="*/ 194733 w 2400929"/>
                <a:gd name="connsiteY2-6" fmla="*/ 3953933 h 3953933"/>
                <a:gd name="connsiteX3-7" fmla="*/ 1134533 w 2400929"/>
                <a:gd name="connsiteY3-8" fmla="*/ 3234267 h 3953933"/>
                <a:gd name="connsiteX4-9" fmla="*/ 2400929 w 2400929"/>
                <a:gd name="connsiteY4-10" fmla="*/ 2743200 h 3953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0929" h="3953933">
                  <a:moveTo>
                    <a:pt x="330200" y="0"/>
                  </a:moveTo>
                  <a:lnTo>
                    <a:pt x="0" y="2463800"/>
                  </a:lnTo>
                  <a:lnTo>
                    <a:pt x="194733" y="3953933"/>
                  </a:lnTo>
                  <a:lnTo>
                    <a:pt x="1134533" y="3234267"/>
                  </a:lnTo>
                  <a:lnTo>
                    <a:pt x="2400929" y="274320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任意多边形 206"/>
            <p:cNvSpPr/>
            <p:nvPr/>
          </p:nvSpPr>
          <p:spPr>
            <a:xfrm>
              <a:off x="4896117" y="968829"/>
              <a:ext cx="3871111" cy="2613769"/>
            </a:xfrm>
            <a:custGeom>
              <a:avLst/>
              <a:gdLst>
                <a:gd name="connsiteX0" fmla="*/ 3886200 w 3886200"/>
                <a:gd name="connsiteY0" fmla="*/ 2607733 h 2607733"/>
                <a:gd name="connsiteX1" fmla="*/ 2802467 w 3886200"/>
                <a:gd name="connsiteY1" fmla="*/ 1634067 h 2607733"/>
                <a:gd name="connsiteX2" fmla="*/ 1676400 w 3886200"/>
                <a:gd name="connsiteY2" fmla="*/ 795867 h 2607733"/>
                <a:gd name="connsiteX3" fmla="*/ 0 w 3886200"/>
                <a:gd name="connsiteY3" fmla="*/ 448733 h 2607733"/>
                <a:gd name="connsiteX4" fmla="*/ 220133 w 3886200"/>
                <a:gd name="connsiteY4" fmla="*/ 0 h 2607733"/>
                <a:gd name="connsiteX0-1" fmla="*/ 3666067 w 3666067"/>
                <a:gd name="connsiteY0-2" fmla="*/ 2607733 h 2607733"/>
                <a:gd name="connsiteX1-3" fmla="*/ 2582334 w 3666067"/>
                <a:gd name="connsiteY1-4" fmla="*/ 1634067 h 2607733"/>
                <a:gd name="connsiteX2-5" fmla="*/ 1456267 w 3666067"/>
                <a:gd name="connsiteY2-6" fmla="*/ 795867 h 2607733"/>
                <a:gd name="connsiteX3-7" fmla="*/ 18275 w 3666067"/>
                <a:gd name="connsiteY3-8" fmla="*/ 373287 h 2607733"/>
                <a:gd name="connsiteX4-9" fmla="*/ 0 w 3666067"/>
                <a:gd name="connsiteY4-10" fmla="*/ 0 h 2607733"/>
                <a:gd name="connsiteX0-11" fmla="*/ 3865075 w 3865075"/>
                <a:gd name="connsiteY0-12" fmla="*/ 2607733 h 2607733"/>
                <a:gd name="connsiteX1-13" fmla="*/ 2781342 w 3865075"/>
                <a:gd name="connsiteY1-14" fmla="*/ 1634067 h 2607733"/>
                <a:gd name="connsiteX2-15" fmla="*/ 1655275 w 3865075"/>
                <a:gd name="connsiteY2-16" fmla="*/ 795867 h 2607733"/>
                <a:gd name="connsiteX3-17" fmla="*/ 0 w 3865075"/>
                <a:gd name="connsiteY3-18" fmla="*/ 436661 h 2607733"/>
                <a:gd name="connsiteX4-19" fmla="*/ 199008 w 3865075"/>
                <a:gd name="connsiteY4-20" fmla="*/ 0 h 2607733"/>
                <a:gd name="connsiteX0-21" fmla="*/ 3871111 w 3871111"/>
                <a:gd name="connsiteY0-22" fmla="*/ 2613769 h 2613769"/>
                <a:gd name="connsiteX1-23" fmla="*/ 2781342 w 3871111"/>
                <a:gd name="connsiteY1-24" fmla="*/ 1634067 h 2613769"/>
                <a:gd name="connsiteX2-25" fmla="*/ 1655275 w 3871111"/>
                <a:gd name="connsiteY2-26" fmla="*/ 795867 h 2613769"/>
                <a:gd name="connsiteX3-27" fmla="*/ 0 w 3871111"/>
                <a:gd name="connsiteY3-28" fmla="*/ 436661 h 2613769"/>
                <a:gd name="connsiteX4-29" fmla="*/ 199008 w 3871111"/>
                <a:gd name="connsiteY4-30" fmla="*/ 0 h 26137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1111" h="2613769">
                  <a:moveTo>
                    <a:pt x="3871111" y="2613769"/>
                  </a:moveTo>
                  <a:lnTo>
                    <a:pt x="2781342" y="1634067"/>
                  </a:lnTo>
                  <a:lnTo>
                    <a:pt x="1655275" y="795867"/>
                  </a:lnTo>
                  <a:lnTo>
                    <a:pt x="0" y="436661"/>
                  </a:lnTo>
                  <a:lnTo>
                    <a:pt x="199008"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任意多边形 207"/>
            <p:cNvSpPr/>
            <p:nvPr/>
          </p:nvSpPr>
          <p:spPr>
            <a:xfrm>
              <a:off x="3826299" y="782562"/>
              <a:ext cx="4165097" cy="4131734"/>
            </a:xfrm>
            <a:custGeom>
              <a:avLst/>
              <a:gdLst>
                <a:gd name="connsiteX0" fmla="*/ 2116667 w 4216400"/>
                <a:gd name="connsiteY0" fmla="*/ 0 h 4131734"/>
                <a:gd name="connsiteX1" fmla="*/ 2768600 w 4216400"/>
                <a:gd name="connsiteY1" fmla="*/ 1016000 h 4131734"/>
                <a:gd name="connsiteX2" fmla="*/ 1837267 w 4216400"/>
                <a:gd name="connsiteY2" fmla="*/ 1710267 h 4131734"/>
                <a:gd name="connsiteX3" fmla="*/ 1507067 w 4216400"/>
                <a:gd name="connsiteY3" fmla="*/ 3259667 h 4131734"/>
                <a:gd name="connsiteX4" fmla="*/ 1227667 w 4216400"/>
                <a:gd name="connsiteY4" fmla="*/ 4131734 h 4131734"/>
                <a:gd name="connsiteX5" fmla="*/ 0 w 4216400"/>
                <a:gd name="connsiteY5" fmla="*/ 4047067 h 4131734"/>
                <a:gd name="connsiteX6" fmla="*/ 1507067 w 4216400"/>
                <a:gd name="connsiteY6" fmla="*/ 3276600 h 4131734"/>
                <a:gd name="connsiteX7" fmla="*/ 2590800 w 4216400"/>
                <a:gd name="connsiteY7" fmla="*/ 2497667 h 4131734"/>
                <a:gd name="connsiteX8" fmla="*/ 3869267 w 4216400"/>
                <a:gd name="connsiteY8" fmla="*/ 1837267 h 4131734"/>
                <a:gd name="connsiteX9" fmla="*/ 4216400 w 4216400"/>
                <a:gd name="connsiteY9" fmla="*/ 736600 h 4131734"/>
                <a:gd name="connsiteX10" fmla="*/ 2802467 w 4216400"/>
                <a:gd name="connsiteY10" fmla="*/ 982134 h 4131734"/>
                <a:gd name="connsiteX11" fmla="*/ 3589867 w 4216400"/>
                <a:gd name="connsiteY11" fmla="*/ 338667 h 4131734"/>
                <a:gd name="connsiteX0-1" fmla="*/ 2107613 w 4207346"/>
                <a:gd name="connsiteY0-2" fmla="*/ 0 h 4131734"/>
                <a:gd name="connsiteX1-3" fmla="*/ 2759546 w 4207346"/>
                <a:gd name="connsiteY1-4" fmla="*/ 1016000 h 4131734"/>
                <a:gd name="connsiteX2-5" fmla="*/ 1828213 w 4207346"/>
                <a:gd name="connsiteY2-6" fmla="*/ 1710267 h 4131734"/>
                <a:gd name="connsiteX3-7" fmla="*/ 1498013 w 4207346"/>
                <a:gd name="connsiteY3-8" fmla="*/ 3259667 h 4131734"/>
                <a:gd name="connsiteX4-9" fmla="*/ 1218613 w 4207346"/>
                <a:gd name="connsiteY4-10" fmla="*/ 4131734 h 4131734"/>
                <a:gd name="connsiteX5-11" fmla="*/ 0 w 4207346"/>
                <a:gd name="connsiteY5-12" fmla="*/ 4047067 h 4131734"/>
                <a:gd name="connsiteX6-13" fmla="*/ 1498013 w 4207346"/>
                <a:gd name="connsiteY6-14" fmla="*/ 3276600 h 4131734"/>
                <a:gd name="connsiteX7-15" fmla="*/ 2581746 w 4207346"/>
                <a:gd name="connsiteY7-16" fmla="*/ 2497667 h 4131734"/>
                <a:gd name="connsiteX8-17" fmla="*/ 3860213 w 4207346"/>
                <a:gd name="connsiteY8-18" fmla="*/ 1837267 h 4131734"/>
                <a:gd name="connsiteX9-19" fmla="*/ 4207346 w 4207346"/>
                <a:gd name="connsiteY9-20" fmla="*/ 736600 h 4131734"/>
                <a:gd name="connsiteX10-21" fmla="*/ 2793413 w 4207346"/>
                <a:gd name="connsiteY10-22" fmla="*/ 982134 h 4131734"/>
                <a:gd name="connsiteX11-23" fmla="*/ 3580813 w 4207346"/>
                <a:gd name="connsiteY11-24" fmla="*/ 338667 h 4131734"/>
                <a:gd name="connsiteX0-25" fmla="*/ 2110631 w 4210364"/>
                <a:gd name="connsiteY0-26" fmla="*/ 0 h 4131734"/>
                <a:gd name="connsiteX1-27" fmla="*/ 2762564 w 4210364"/>
                <a:gd name="connsiteY1-28" fmla="*/ 1016000 h 4131734"/>
                <a:gd name="connsiteX2-29" fmla="*/ 1831231 w 4210364"/>
                <a:gd name="connsiteY2-30" fmla="*/ 1710267 h 4131734"/>
                <a:gd name="connsiteX3-31" fmla="*/ 1501031 w 4210364"/>
                <a:gd name="connsiteY3-32" fmla="*/ 3259667 h 4131734"/>
                <a:gd name="connsiteX4-33" fmla="*/ 1221631 w 4210364"/>
                <a:gd name="connsiteY4-34" fmla="*/ 4131734 h 4131734"/>
                <a:gd name="connsiteX5-35" fmla="*/ 0 w 4210364"/>
                <a:gd name="connsiteY5-36" fmla="*/ 4062156 h 4131734"/>
                <a:gd name="connsiteX6-37" fmla="*/ 1501031 w 4210364"/>
                <a:gd name="connsiteY6-38" fmla="*/ 3276600 h 4131734"/>
                <a:gd name="connsiteX7-39" fmla="*/ 2584764 w 4210364"/>
                <a:gd name="connsiteY7-40" fmla="*/ 2497667 h 4131734"/>
                <a:gd name="connsiteX8-41" fmla="*/ 3863231 w 4210364"/>
                <a:gd name="connsiteY8-42" fmla="*/ 1837267 h 4131734"/>
                <a:gd name="connsiteX9-43" fmla="*/ 4210364 w 4210364"/>
                <a:gd name="connsiteY9-44" fmla="*/ 736600 h 4131734"/>
                <a:gd name="connsiteX10-45" fmla="*/ 2796431 w 4210364"/>
                <a:gd name="connsiteY10-46" fmla="*/ 982134 h 4131734"/>
                <a:gd name="connsiteX11-47" fmla="*/ 3583831 w 4210364"/>
                <a:gd name="connsiteY11-48" fmla="*/ 338667 h 4131734"/>
                <a:gd name="connsiteX0-49" fmla="*/ 2098560 w 4198293"/>
                <a:gd name="connsiteY0-50" fmla="*/ 0 h 4131734"/>
                <a:gd name="connsiteX1-51" fmla="*/ 2750493 w 4198293"/>
                <a:gd name="connsiteY1-52" fmla="*/ 1016000 h 4131734"/>
                <a:gd name="connsiteX2-53" fmla="*/ 1819160 w 4198293"/>
                <a:gd name="connsiteY2-54" fmla="*/ 1710267 h 4131734"/>
                <a:gd name="connsiteX3-55" fmla="*/ 1488960 w 4198293"/>
                <a:gd name="connsiteY3-56" fmla="*/ 3259667 h 4131734"/>
                <a:gd name="connsiteX4-57" fmla="*/ 1209560 w 4198293"/>
                <a:gd name="connsiteY4-58" fmla="*/ 4131734 h 4131734"/>
                <a:gd name="connsiteX5-59" fmla="*/ 0 w 4198293"/>
                <a:gd name="connsiteY5-60" fmla="*/ 4068192 h 4131734"/>
                <a:gd name="connsiteX6-61" fmla="*/ 1488960 w 4198293"/>
                <a:gd name="connsiteY6-62" fmla="*/ 3276600 h 4131734"/>
                <a:gd name="connsiteX7-63" fmla="*/ 2572693 w 4198293"/>
                <a:gd name="connsiteY7-64" fmla="*/ 2497667 h 4131734"/>
                <a:gd name="connsiteX8-65" fmla="*/ 3851160 w 4198293"/>
                <a:gd name="connsiteY8-66" fmla="*/ 1837267 h 4131734"/>
                <a:gd name="connsiteX9-67" fmla="*/ 4198293 w 4198293"/>
                <a:gd name="connsiteY9-68" fmla="*/ 736600 h 4131734"/>
                <a:gd name="connsiteX10-69" fmla="*/ 2784360 w 4198293"/>
                <a:gd name="connsiteY10-70" fmla="*/ 982134 h 4131734"/>
                <a:gd name="connsiteX11-71" fmla="*/ 3571760 w 4198293"/>
                <a:gd name="connsiteY11-72" fmla="*/ 338667 h 4131734"/>
                <a:gd name="connsiteX0-73" fmla="*/ 2098560 w 4165097"/>
                <a:gd name="connsiteY0-74" fmla="*/ 0 h 4131734"/>
                <a:gd name="connsiteX1-75" fmla="*/ 2750493 w 4165097"/>
                <a:gd name="connsiteY1-76" fmla="*/ 1016000 h 4131734"/>
                <a:gd name="connsiteX2-77" fmla="*/ 1819160 w 4165097"/>
                <a:gd name="connsiteY2-78" fmla="*/ 1710267 h 4131734"/>
                <a:gd name="connsiteX3-79" fmla="*/ 1488960 w 4165097"/>
                <a:gd name="connsiteY3-80" fmla="*/ 3259667 h 4131734"/>
                <a:gd name="connsiteX4-81" fmla="*/ 1209560 w 4165097"/>
                <a:gd name="connsiteY4-82" fmla="*/ 4131734 h 4131734"/>
                <a:gd name="connsiteX5-83" fmla="*/ 0 w 4165097"/>
                <a:gd name="connsiteY5-84" fmla="*/ 4068192 h 4131734"/>
                <a:gd name="connsiteX6-85" fmla="*/ 1488960 w 4165097"/>
                <a:gd name="connsiteY6-86" fmla="*/ 3276600 h 4131734"/>
                <a:gd name="connsiteX7-87" fmla="*/ 2572693 w 4165097"/>
                <a:gd name="connsiteY7-88" fmla="*/ 2497667 h 4131734"/>
                <a:gd name="connsiteX8-89" fmla="*/ 3851160 w 4165097"/>
                <a:gd name="connsiteY8-90" fmla="*/ 1837267 h 4131734"/>
                <a:gd name="connsiteX9-91" fmla="*/ 4165097 w 4165097"/>
                <a:gd name="connsiteY9-92" fmla="*/ 745653 h 4131734"/>
                <a:gd name="connsiteX10-93" fmla="*/ 2784360 w 4165097"/>
                <a:gd name="connsiteY10-94" fmla="*/ 982134 h 4131734"/>
                <a:gd name="connsiteX11-95" fmla="*/ 3571760 w 4165097"/>
                <a:gd name="connsiteY11-96" fmla="*/ 338667 h 4131734"/>
                <a:gd name="connsiteX0-97" fmla="*/ 2098560 w 4165097"/>
                <a:gd name="connsiteY0-98" fmla="*/ 0 h 4131734"/>
                <a:gd name="connsiteX1-99" fmla="*/ 2750493 w 4165097"/>
                <a:gd name="connsiteY1-100" fmla="*/ 1016000 h 4131734"/>
                <a:gd name="connsiteX2-101" fmla="*/ 1819160 w 4165097"/>
                <a:gd name="connsiteY2-102" fmla="*/ 1710267 h 4131734"/>
                <a:gd name="connsiteX3-103" fmla="*/ 1488960 w 4165097"/>
                <a:gd name="connsiteY3-104" fmla="*/ 3259667 h 4131734"/>
                <a:gd name="connsiteX4-105" fmla="*/ 1209560 w 4165097"/>
                <a:gd name="connsiteY4-106" fmla="*/ 4131734 h 4131734"/>
                <a:gd name="connsiteX5-107" fmla="*/ 0 w 4165097"/>
                <a:gd name="connsiteY5-108" fmla="*/ 4068192 h 4131734"/>
                <a:gd name="connsiteX6-109" fmla="*/ 1488960 w 4165097"/>
                <a:gd name="connsiteY6-110" fmla="*/ 3276600 h 4131734"/>
                <a:gd name="connsiteX7-111" fmla="*/ 2572693 w 4165097"/>
                <a:gd name="connsiteY7-112" fmla="*/ 2497667 h 4131734"/>
                <a:gd name="connsiteX8-113" fmla="*/ 3851160 w 4165097"/>
                <a:gd name="connsiteY8-114" fmla="*/ 1837267 h 4131734"/>
                <a:gd name="connsiteX9-115" fmla="*/ 4165097 w 4165097"/>
                <a:gd name="connsiteY9-116" fmla="*/ 745653 h 4131734"/>
                <a:gd name="connsiteX10-117" fmla="*/ 2784360 w 4165097"/>
                <a:gd name="connsiteY10-118" fmla="*/ 982134 h 4131734"/>
                <a:gd name="connsiteX11-119" fmla="*/ 3589867 w 4165097"/>
                <a:gd name="connsiteY11-120" fmla="*/ 341684 h 4131734"/>
                <a:gd name="connsiteX0-121" fmla="*/ 2098560 w 4165097"/>
                <a:gd name="connsiteY0-122" fmla="*/ 0 h 4131734"/>
                <a:gd name="connsiteX1-123" fmla="*/ 2750493 w 4165097"/>
                <a:gd name="connsiteY1-124" fmla="*/ 1016000 h 4131734"/>
                <a:gd name="connsiteX2-125" fmla="*/ 1819160 w 4165097"/>
                <a:gd name="connsiteY2-126" fmla="*/ 1710267 h 4131734"/>
                <a:gd name="connsiteX3-127" fmla="*/ 1488960 w 4165097"/>
                <a:gd name="connsiteY3-128" fmla="*/ 3259667 h 4131734"/>
                <a:gd name="connsiteX4-129" fmla="*/ 1209560 w 4165097"/>
                <a:gd name="connsiteY4-130" fmla="*/ 4131734 h 4131734"/>
                <a:gd name="connsiteX5-131" fmla="*/ 0 w 4165097"/>
                <a:gd name="connsiteY5-132" fmla="*/ 4068192 h 4131734"/>
                <a:gd name="connsiteX6-133" fmla="*/ 1488960 w 4165097"/>
                <a:gd name="connsiteY6-134" fmla="*/ 3276600 h 4131734"/>
                <a:gd name="connsiteX7-135" fmla="*/ 2572693 w 4165097"/>
                <a:gd name="connsiteY7-136" fmla="*/ 2497667 h 4131734"/>
                <a:gd name="connsiteX8-137" fmla="*/ 3851160 w 4165097"/>
                <a:gd name="connsiteY8-138" fmla="*/ 1837267 h 4131734"/>
                <a:gd name="connsiteX9-139" fmla="*/ 4165097 w 4165097"/>
                <a:gd name="connsiteY9-140" fmla="*/ 745653 h 4131734"/>
                <a:gd name="connsiteX10-141" fmla="*/ 2784360 w 4165097"/>
                <a:gd name="connsiteY10-142" fmla="*/ 982134 h 4131734"/>
                <a:gd name="connsiteX11-143" fmla="*/ 3607974 w 4165097"/>
                <a:gd name="connsiteY11-144" fmla="*/ 335648 h 4131734"/>
                <a:gd name="connsiteX0-145" fmla="*/ 2098560 w 4165097"/>
                <a:gd name="connsiteY0-146" fmla="*/ 0 h 4131734"/>
                <a:gd name="connsiteX1-147" fmla="*/ 2750493 w 4165097"/>
                <a:gd name="connsiteY1-148" fmla="*/ 1016000 h 4131734"/>
                <a:gd name="connsiteX2-149" fmla="*/ 1819160 w 4165097"/>
                <a:gd name="connsiteY2-150" fmla="*/ 1710267 h 4131734"/>
                <a:gd name="connsiteX3-151" fmla="*/ 1488960 w 4165097"/>
                <a:gd name="connsiteY3-152" fmla="*/ 3259667 h 4131734"/>
                <a:gd name="connsiteX4-153" fmla="*/ 1209560 w 4165097"/>
                <a:gd name="connsiteY4-154" fmla="*/ 4131734 h 4131734"/>
                <a:gd name="connsiteX5-155" fmla="*/ 0 w 4165097"/>
                <a:gd name="connsiteY5-156" fmla="*/ 4068192 h 4131734"/>
                <a:gd name="connsiteX6-157" fmla="*/ 1488960 w 4165097"/>
                <a:gd name="connsiteY6-158" fmla="*/ 3276600 h 4131734"/>
                <a:gd name="connsiteX7-159" fmla="*/ 2572693 w 4165097"/>
                <a:gd name="connsiteY7-160" fmla="*/ 2497667 h 4131734"/>
                <a:gd name="connsiteX8-161" fmla="*/ 3851160 w 4165097"/>
                <a:gd name="connsiteY8-162" fmla="*/ 1837267 h 4131734"/>
                <a:gd name="connsiteX9-163" fmla="*/ 4165097 w 4165097"/>
                <a:gd name="connsiteY9-164" fmla="*/ 745653 h 4131734"/>
                <a:gd name="connsiteX10-165" fmla="*/ 2760218 w 4165097"/>
                <a:gd name="connsiteY10-166" fmla="*/ 1012312 h 4131734"/>
                <a:gd name="connsiteX11-167" fmla="*/ 3607974 w 4165097"/>
                <a:gd name="connsiteY11-168" fmla="*/ 335648 h 41317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165097" h="4131734">
                  <a:moveTo>
                    <a:pt x="2098560" y="0"/>
                  </a:moveTo>
                  <a:lnTo>
                    <a:pt x="2750493" y="1016000"/>
                  </a:lnTo>
                  <a:lnTo>
                    <a:pt x="1819160" y="1710267"/>
                  </a:lnTo>
                  <a:lnTo>
                    <a:pt x="1488960" y="3259667"/>
                  </a:lnTo>
                  <a:lnTo>
                    <a:pt x="1209560" y="4131734"/>
                  </a:lnTo>
                  <a:lnTo>
                    <a:pt x="0" y="4068192"/>
                  </a:lnTo>
                  <a:lnTo>
                    <a:pt x="1488960" y="3276600"/>
                  </a:lnTo>
                  <a:lnTo>
                    <a:pt x="2572693" y="2497667"/>
                  </a:lnTo>
                  <a:lnTo>
                    <a:pt x="3851160" y="1837267"/>
                  </a:lnTo>
                  <a:lnTo>
                    <a:pt x="4165097" y="745653"/>
                  </a:lnTo>
                  <a:lnTo>
                    <a:pt x="2760218" y="1012312"/>
                  </a:lnTo>
                  <a:lnTo>
                    <a:pt x="3607974" y="335648"/>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任意多边形 208"/>
            <p:cNvSpPr/>
            <p:nvPr/>
          </p:nvSpPr>
          <p:spPr>
            <a:xfrm>
              <a:off x="3416294" y="1407558"/>
              <a:ext cx="5158631" cy="2668538"/>
            </a:xfrm>
            <a:custGeom>
              <a:avLst/>
              <a:gdLst>
                <a:gd name="connsiteX0" fmla="*/ 5164666 w 5164666"/>
                <a:gd name="connsiteY0" fmla="*/ 1016000 h 2667000"/>
                <a:gd name="connsiteX1" fmla="*/ 4292600 w 5164666"/>
                <a:gd name="connsiteY1" fmla="*/ 1176866 h 2667000"/>
                <a:gd name="connsiteX2" fmla="*/ 4089400 w 5164666"/>
                <a:gd name="connsiteY2" fmla="*/ 2667000 h 2667000"/>
                <a:gd name="connsiteX3" fmla="*/ 2937933 w 5164666"/>
                <a:gd name="connsiteY3" fmla="*/ 1888066 h 2667000"/>
                <a:gd name="connsiteX4" fmla="*/ 2209800 w 5164666"/>
                <a:gd name="connsiteY4" fmla="*/ 1092200 h 2667000"/>
                <a:gd name="connsiteX5" fmla="*/ 1490133 w 5164666"/>
                <a:gd name="connsiteY5" fmla="*/ 0 h 2667000"/>
                <a:gd name="connsiteX6" fmla="*/ 1041400 w 5164666"/>
                <a:gd name="connsiteY6" fmla="*/ 8466 h 2667000"/>
                <a:gd name="connsiteX7" fmla="*/ 1388533 w 5164666"/>
                <a:gd name="connsiteY7" fmla="*/ 152400 h 2667000"/>
                <a:gd name="connsiteX8" fmla="*/ 1464733 w 5164666"/>
                <a:gd name="connsiteY8" fmla="*/ 821266 h 2667000"/>
                <a:gd name="connsiteX9" fmla="*/ 609600 w 5164666"/>
                <a:gd name="connsiteY9" fmla="*/ 414866 h 2667000"/>
                <a:gd name="connsiteX10" fmla="*/ 1371600 w 5164666"/>
                <a:gd name="connsiteY10" fmla="*/ 143933 h 2667000"/>
                <a:gd name="connsiteX11" fmla="*/ 1473200 w 5164666"/>
                <a:gd name="connsiteY11" fmla="*/ 33866 h 2667000"/>
                <a:gd name="connsiteX12" fmla="*/ 1447800 w 5164666"/>
                <a:gd name="connsiteY12" fmla="*/ 821266 h 2667000"/>
                <a:gd name="connsiteX13" fmla="*/ 254000 w 5164666"/>
                <a:gd name="connsiteY13" fmla="*/ 939800 h 2667000"/>
                <a:gd name="connsiteX14" fmla="*/ 1896533 w 5164666"/>
                <a:gd name="connsiteY14" fmla="*/ 2650066 h 2667000"/>
                <a:gd name="connsiteX15" fmla="*/ 50800 w 5164666"/>
                <a:gd name="connsiteY15" fmla="*/ 2548466 h 2667000"/>
                <a:gd name="connsiteX16" fmla="*/ 855133 w 5164666"/>
                <a:gd name="connsiteY16" fmla="*/ 1583266 h 2667000"/>
                <a:gd name="connsiteX17" fmla="*/ 2260600 w 5164666"/>
                <a:gd name="connsiteY17" fmla="*/ 1092200 h 2667000"/>
                <a:gd name="connsiteX18" fmla="*/ 1439333 w 5164666"/>
                <a:gd name="connsiteY18" fmla="*/ 804333 h 2667000"/>
                <a:gd name="connsiteX19" fmla="*/ 872066 w 5164666"/>
                <a:gd name="connsiteY19" fmla="*/ 1557866 h 2667000"/>
                <a:gd name="connsiteX20" fmla="*/ 0 w 5164666"/>
                <a:gd name="connsiteY20" fmla="*/ 1710266 h 2667000"/>
                <a:gd name="connsiteX0-1" fmla="*/ 5164666 w 5164666"/>
                <a:gd name="connsiteY0-2" fmla="*/ 1016000 h 2667000"/>
                <a:gd name="connsiteX1-3" fmla="*/ 4292600 w 5164666"/>
                <a:gd name="connsiteY1-4" fmla="*/ 1176866 h 2667000"/>
                <a:gd name="connsiteX2-5" fmla="*/ 4089400 w 5164666"/>
                <a:gd name="connsiteY2-6" fmla="*/ 2667000 h 2667000"/>
                <a:gd name="connsiteX3-7" fmla="*/ 2968111 w 5164666"/>
                <a:gd name="connsiteY3-8" fmla="*/ 1900137 h 2667000"/>
                <a:gd name="connsiteX4-9" fmla="*/ 2209800 w 5164666"/>
                <a:gd name="connsiteY4-10" fmla="*/ 1092200 h 2667000"/>
                <a:gd name="connsiteX5-11" fmla="*/ 1490133 w 5164666"/>
                <a:gd name="connsiteY5-12" fmla="*/ 0 h 2667000"/>
                <a:gd name="connsiteX6-13" fmla="*/ 1041400 w 5164666"/>
                <a:gd name="connsiteY6-14" fmla="*/ 8466 h 2667000"/>
                <a:gd name="connsiteX7-15" fmla="*/ 1388533 w 5164666"/>
                <a:gd name="connsiteY7-16" fmla="*/ 152400 h 2667000"/>
                <a:gd name="connsiteX8-17" fmla="*/ 1464733 w 5164666"/>
                <a:gd name="connsiteY8-18" fmla="*/ 821266 h 2667000"/>
                <a:gd name="connsiteX9-19" fmla="*/ 609600 w 5164666"/>
                <a:gd name="connsiteY9-20" fmla="*/ 414866 h 2667000"/>
                <a:gd name="connsiteX10-21" fmla="*/ 1371600 w 5164666"/>
                <a:gd name="connsiteY10-22" fmla="*/ 143933 h 2667000"/>
                <a:gd name="connsiteX11-23" fmla="*/ 1473200 w 5164666"/>
                <a:gd name="connsiteY11-24" fmla="*/ 33866 h 2667000"/>
                <a:gd name="connsiteX12-25" fmla="*/ 1447800 w 5164666"/>
                <a:gd name="connsiteY12-26" fmla="*/ 821266 h 2667000"/>
                <a:gd name="connsiteX13-27" fmla="*/ 254000 w 5164666"/>
                <a:gd name="connsiteY13-28" fmla="*/ 939800 h 2667000"/>
                <a:gd name="connsiteX14-29" fmla="*/ 1896533 w 5164666"/>
                <a:gd name="connsiteY14-30" fmla="*/ 2650066 h 2667000"/>
                <a:gd name="connsiteX15-31" fmla="*/ 50800 w 5164666"/>
                <a:gd name="connsiteY15-32" fmla="*/ 2548466 h 2667000"/>
                <a:gd name="connsiteX16-33" fmla="*/ 855133 w 5164666"/>
                <a:gd name="connsiteY16-34" fmla="*/ 1583266 h 2667000"/>
                <a:gd name="connsiteX17-35" fmla="*/ 2260600 w 5164666"/>
                <a:gd name="connsiteY17-36" fmla="*/ 1092200 h 2667000"/>
                <a:gd name="connsiteX18-37" fmla="*/ 1439333 w 5164666"/>
                <a:gd name="connsiteY18-38" fmla="*/ 804333 h 2667000"/>
                <a:gd name="connsiteX19-39" fmla="*/ 872066 w 5164666"/>
                <a:gd name="connsiteY19-40" fmla="*/ 1557866 h 2667000"/>
                <a:gd name="connsiteX20-41" fmla="*/ 0 w 5164666"/>
                <a:gd name="connsiteY20-42" fmla="*/ 1710266 h 2667000"/>
                <a:gd name="connsiteX0-43" fmla="*/ 5164666 w 5164666"/>
                <a:gd name="connsiteY0-44" fmla="*/ 1016000 h 2667000"/>
                <a:gd name="connsiteX1-45" fmla="*/ 4292600 w 5164666"/>
                <a:gd name="connsiteY1-46" fmla="*/ 1176866 h 2667000"/>
                <a:gd name="connsiteX2-47" fmla="*/ 4089400 w 5164666"/>
                <a:gd name="connsiteY2-48" fmla="*/ 2667000 h 2667000"/>
                <a:gd name="connsiteX3-49" fmla="*/ 2968111 w 5164666"/>
                <a:gd name="connsiteY3-50" fmla="*/ 1900137 h 2667000"/>
                <a:gd name="connsiteX4-51" fmla="*/ 2209800 w 5164666"/>
                <a:gd name="connsiteY4-52" fmla="*/ 1092200 h 2667000"/>
                <a:gd name="connsiteX5-53" fmla="*/ 1490133 w 5164666"/>
                <a:gd name="connsiteY5-54" fmla="*/ 0 h 2667000"/>
                <a:gd name="connsiteX6-55" fmla="*/ 1041400 w 5164666"/>
                <a:gd name="connsiteY6-56" fmla="*/ 8466 h 2667000"/>
                <a:gd name="connsiteX7-57" fmla="*/ 1388533 w 5164666"/>
                <a:gd name="connsiteY7-58" fmla="*/ 152400 h 2667000"/>
                <a:gd name="connsiteX8-59" fmla="*/ 1464733 w 5164666"/>
                <a:gd name="connsiteY8-60" fmla="*/ 821266 h 2667000"/>
                <a:gd name="connsiteX9-61" fmla="*/ 609600 w 5164666"/>
                <a:gd name="connsiteY9-62" fmla="*/ 414866 h 2667000"/>
                <a:gd name="connsiteX10-63" fmla="*/ 1371600 w 5164666"/>
                <a:gd name="connsiteY10-64" fmla="*/ 143933 h 2667000"/>
                <a:gd name="connsiteX11-65" fmla="*/ 1473200 w 5164666"/>
                <a:gd name="connsiteY11-66" fmla="*/ 33866 h 2667000"/>
                <a:gd name="connsiteX12-67" fmla="*/ 1447800 w 5164666"/>
                <a:gd name="connsiteY12-68" fmla="*/ 821266 h 2667000"/>
                <a:gd name="connsiteX13-69" fmla="*/ 254000 w 5164666"/>
                <a:gd name="connsiteY13-70" fmla="*/ 939800 h 2667000"/>
                <a:gd name="connsiteX14-71" fmla="*/ 1896533 w 5164666"/>
                <a:gd name="connsiteY14-72" fmla="*/ 2650066 h 2667000"/>
                <a:gd name="connsiteX15-73" fmla="*/ 50800 w 5164666"/>
                <a:gd name="connsiteY15-74" fmla="*/ 2548466 h 2667000"/>
                <a:gd name="connsiteX16-75" fmla="*/ 855133 w 5164666"/>
                <a:gd name="connsiteY16-76" fmla="*/ 1583266 h 2667000"/>
                <a:gd name="connsiteX17-77" fmla="*/ 2227404 w 5164666"/>
                <a:gd name="connsiteY17-78" fmla="*/ 1095218 h 2667000"/>
                <a:gd name="connsiteX18-79" fmla="*/ 1439333 w 5164666"/>
                <a:gd name="connsiteY18-80" fmla="*/ 804333 h 2667000"/>
                <a:gd name="connsiteX19-81" fmla="*/ 872066 w 5164666"/>
                <a:gd name="connsiteY19-82" fmla="*/ 1557866 h 2667000"/>
                <a:gd name="connsiteX20-83" fmla="*/ 0 w 5164666"/>
                <a:gd name="connsiteY20-84" fmla="*/ 1710266 h 2667000"/>
                <a:gd name="connsiteX0-85" fmla="*/ 5164666 w 5164666"/>
                <a:gd name="connsiteY0-86" fmla="*/ 1016000 h 2667000"/>
                <a:gd name="connsiteX1-87" fmla="*/ 4292600 w 5164666"/>
                <a:gd name="connsiteY1-88" fmla="*/ 1176866 h 2667000"/>
                <a:gd name="connsiteX2-89" fmla="*/ 4089400 w 5164666"/>
                <a:gd name="connsiteY2-90" fmla="*/ 2667000 h 2667000"/>
                <a:gd name="connsiteX3-91" fmla="*/ 2968111 w 5164666"/>
                <a:gd name="connsiteY3-92" fmla="*/ 1900137 h 2667000"/>
                <a:gd name="connsiteX4-93" fmla="*/ 2209800 w 5164666"/>
                <a:gd name="connsiteY4-94" fmla="*/ 1092200 h 2667000"/>
                <a:gd name="connsiteX5-95" fmla="*/ 1490133 w 5164666"/>
                <a:gd name="connsiteY5-96" fmla="*/ 0 h 2667000"/>
                <a:gd name="connsiteX6-97" fmla="*/ 1041400 w 5164666"/>
                <a:gd name="connsiteY6-98" fmla="*/ 8466 h 2667000"/>
                <a:gd name="connsiteX7-99" fmla="*/ 1388533 w 5164666"/>
                <a:gd name="connsiteY7-100" fmla="*/ 152400 h 2667000"/>
                <a:gd name="connsiteX8-101" fmla="*/ 1464733 w 5164666"/>
                <a:gd name="connsiteY8-102" fmla="*/ 821266 h 2667000"/>
                <a:gd name="connsiteX9-103" fmla="*/ 609600 w 5164666"/>
                <a:gd name="connsiteY9-104" fmla="*/ 414866 h 2667000"/>
                <a:gd name="connsiteX10-105" fmla="*/ 1371600 w 5164666"/>
                <a:gd name="connsiteY10-106" fmla="*/ 143933 h 2667000"/>
                <a:gd name="connsiteX11-107" fmla="*/ 1473200 w 5164666"/>
                <a:gd name="connsiteY11-108" fmla="*/ 33866 h 2667000"/>
                <a:gd name="connsiteX12-109" fmla="*/ 1447800 w 5164666"/>
                <a:gd name="connsiteY12-110" fmla="*/ 821266 h 2667000"/>
                <a:gd name="connsiteX13-111" fmla="*/ 254000 w 5164666"/>
                <a:gd name="connsiteY13-112" fmla="*/ 939800 h 2667000"/>
                <a:gd name="connsiteX14-113" fmla="*/ 1896533 w 5164666"/>
                <a:gd name="connsiteY14-114" fmla="*/ 2650066 h 2667000"/>
                <a:gd name="connsiteX15-115" fmla="*/ 50800 w 5164666"/>
                <a:gd name="connsiteY15-116" fmla="*/ 2548466 h 2667000"/>
                <a:gd name="connsiteX16-117" fmla="*/ 855133 w 5164666"/>
                <a:gd name="connsiteY16-118" fmla="*/ 1583266 h 2667000"/>
                <a:gd name="connsiteX17-119" fmla="*/ 2242494 w 5164666"/>
                <a:gd name="connsiteY17-120" fmla="*/ 1101254 h 2667000"/>
                <a:gd name="connsiteX18-121" fmla="*/ 1439333 w 5164666"/>
                <a:gd name="connsiteY18-122" fmla="*/ 804333 h 2667000"/>
                <a:gd name="connsiteX19-123" fmla="*/ 872066 w 5164666"/>
                <a:gd name="connsiteY19-124" fmla="*/ 1557866 h 2667000"/>
                <a:gd name="connsiteX20-125" fmla="*/ 0 w 5164666"/>
                <a:gd name="connsiteY20-126" fmla="*/ 1710266 h 2667000"/>
                <a:gd name="connsiteX0-127" fmla="*/ 5164666 w 5164666"/>
                <a:gd name="connsiteY0-128" fmla="*/ 1016000 h 2667000"/>
                <a:gd name="connsiteX1-129" fmla="*/ 4292600 w 5164666"/>
                <a:gd name="connsiteY1-130" fmla="*/ 1176866 h 2667000"/>
                <a:gd name="connsiteX2-131" fmla="*/ 4089400 w 5164666"/>
                <a:gd name="connsiteY2-132" fmla="*/ 2667000 h 2667000"/>
                <a:gd name="connsiteX3-133" fmla="*/ 2968111 w 5164666"/>
                <a:gd name="connsiteY3-134" fmla="*/ 1900137 h 2667000"/>
                <a:gd name="connsiteX4-135" fmla="*/ 2209800 w 5164666"/>
                <a:gd name="connsiteY4-136" fmla="*/ 1092200 h 2667000"/>
                <a:gd name="connsiteX5-137" fmla="*/ 1490133 w 5164666"/>
                <a:gd name="connsiteY5-138" fmla="*/ 0 h 2667000"/>
                <a:gd name="connsiteX6-139" fmla="*/ 1041400 w 5164666"/>
                <a:gd name="connsiteY6-140" fmla="*/ 8466 h 2667000"/>
                <a:gd name="connsiteX7-141" fmla="*/ 1388533 w 5164666"/>
                <a:gd name="connsiteY7-142" fmla="*/ 152400 h 2667000"/>
                <a:gd name="connsiteX8-143" fmla="*/ 1464733 w 5164666"/>
                <a:gd name="connsiteY8-144" fmla="*/ 821266 h 2667000"/>
                <a:gd name="connsiteX9-145" fmla="*/ 609600 w 5164666"/>
                <a:gd name="connsiteY9-146" fmla="*/ 414866 h 2667000"/>
                <a:gd name="connsiteX10-147" fmla="*/ 1371600 w 5164666"/>
                <a:gd name="connsiteY10-148" fmla="*/ 143933 h 2667000"/>
                <a:gd name="connsiteX11-149" fmla="*/ 1473200 w 5164666"/>
                <a:gd name="connsiteY11-150" fmla="*/ 33866 h 2667000"/>
                <a:gd name="connsiteX12-151" fmla="*/ 1447800 w 5164666"/>
                <a:gd name="connsiteY12-152" fmla="*/ 821266 h 2667000"/>
                <a:gd name="connsiteX13-153" fmla="*/ 254000 w 5164666"/>
                <a:gd name="connsiteY13-154" fmla="*/ 939800 h 2667000"/>
                <a:gd name="connsiteX14-155" fmla="*/ 1896533 w 5164666"/>
                <a:gd name="connsiteY14-156" fmla="*/ 2650066 h 2667000"/>
                <a:gd name="connsiteX15-157" fmla="*/ 50800 w 5164666"/>
                <a:gd name="connsiteY15-158" fmla="*/ 2548466 h 2667000"/>
                <a:gd name="connsiteX16-159" fmla="*/ 855133 w 5164666"/>
                <a:gd name="connsiteY16-160" fmla="*/ 1583266 h 2667000"/>
                <a:gd name="connsiteX17-161" fmla="*/ 2118764 w 5164666"/>
                <a:gd name="connsiteY17-162" fmla="*/ 1194806 h 2667000"/>
                <a:gd name="connsiteX18-163" fmla="*/ 1439333 w 5164666"/>
                <a:gd name="connsiteY18-164" fmla="*/ 804333 h 2667000"/>
                <a:gd name="connsiteX19-165" fmla="*/ 872066 w 5164666"/>
                <a:gd name="connsiteY19-166" fmla="*/ 1557866 h 2667000"/>
                <a:gd name="connsiteX20-167" fmla="*/ 0 w 5164666"/>
                <a:gd name="connsiteY20-168" fmla="*/ 1710266 h 2667000"/>
                <a:gd name="connsiteX0-169" fmla="*/ 5164666 w 5164666"/>
                <a:gd name="connsiteY0-170" fmla="*/ 1094740 h 2745740"/>
                <a:gd name="connsiteX1-171" fmla="*/ 4292600 w 5164666"/>
                <a:gd name="connsiteY1-172" fmla="*/ 1255606 h 2745740"/>
                <a:gd name="connsiteX2-173" fmla="*/ 4089400 w 5164666"/>
                <a:gd name="connsiteY2-174" fmla="*/ 2745740 h 2745740"/>
                <a:gd name="connsiteX3-175" fmla="*/ 2968111 w 5164666"/>
                <a:gd name="connsiteY3-176" fmla="*/ 1978877 h 2745740"/>
                <a:gd name="connsiteX4-177" fmla="*/ 2227907 w 5164666"/>
                <a:gd name="connsiteY4-178" fmla="*/ 1170940 h 2745740"/>
                <a:gd name="connsiteX5-179" fmla="*/ 1490133 w 5164666"/>
                <a:gd name="connsiteY5-180" fmla="*/ 78740 h 2745740"/>
                <a:gd name="connsiteX6-181" fmla="*/ 1041400 w 5164666"/>
                <a:gd name="connsiteY6-182" fmla="*/ 87206 h 2745740"/>
                <a:gd name="connsiteX7-183" fmla="*/ 1388533 w 5164666"/>
                <a:gd name="connsiteY7-184" fmla="*/ 231140 h 2745740"/>
                <a:gd name="connsiteX8-185" fmla="*/ 1464733 w 5164666"/>
                <a:gd name="connsiteY8-186" fmla="*/ 900006 h 2745740"/>
                <a:gd name="connsiteX9-187" fmla="*/ 609600 w 5164666"/>
                <a:gd name="connsiteY9-188" fmla="*/ 493606 h 2745740"/>
                <a:gd name="connsiteX10-189" fmla="*/ 1371600 w 5164666"/>
                <a:gd name="connsiteY10-190" fmla="*/ 222673 h 2745740"/>
                <a:gd name="connsiteX11-191" fmla="*/ 1473200 w 5164666"/>
                <a:gd name="connsiteY11-192" fmla="*/ 112606 h 2745740"/>
                <a:gd name="connsiteX12-193" fmla="*/ 1447800 w 5164666"/>
                <a:gd name="connsiteY12-194" fmla="*/ 900006 h 2745740"/>
                <a:gd name="connsiteX13-195" fmla="*/ 254000 w 5164666"/>
                <a:gd name="connsiteY13-196" fmla="*/ 1018540 h 2745740"/>
                <a:gd name="connsiteX14-197" fmla="*/ 1896533 w 5164666"/>
                <a:gd name="connsiteY14-198" fmla="*/ 2728806 h 2745740"/>
                <a:gd name="connsiteX15-199" fmla="*/ 50800 w 5164666"/>
                <a:gd name="connsiteY15-200" fmla="*/ 2627206 h 2745740"/>
                <a:gd name="connsiteX16-201" fmla="*/ 855133 w 5164666"/>
                <a:gd name="connsiteY16-202" fmla="*/ 1662006 h 2745740"/>
                <a:gd name="connsiteX17-203" fmla="*/ 2118764 w 5164666"/>
                <a:gd name="connsiteY17-204" fmla="*/ 1273546 h 2745740"/>
                <a:gd name="connsiteX18-205" fmla="*/ 1439333 w 5164666"/>
                <a:gd name="connsiteY18-206" fmla="*/ 883073 h 2745740"/>
                <a:gd name="connsiteX19-207" fmla="*/ 872066 w 5164666"/>
                <a:gd name="connsiteY19-208" fmla="*/ 1636606 h 2745740"/>
                <a:gd name="connsiteX20-209" fmla="*/ 0 w 5164666"/>
                <a:gd name="connsiteY20-210" fmla="*/ 1789006 h 2745740"/>
                <a:gd name="connsiteX0-211" fmla="*/ 5164666 w 5164666"/>
                <a:gd name="connsiteY0-212" fmla="*/ 1094740 h 2745740"/>
                <a:gd name="connsiteX1-213" fmla="*/ 4292600 w 5164666"/>
                <a:gd name="connsiteY1-214" fmla="*/ 1255606 h 2745740"/>
                <a:gd name="connsiteX2-215" fmla="*/ 4089400 w 5164666"/>
                <a:gd name="connsiteY2-216" fmla="*/ 2745740 h 2745740"/>
                <a:gd name="connsiteX3-217" fmla="*/ 2968111 w 5164666"/>
                <a:gd name="connsiteY3-218" fmla="*/ 1978877 h 2745740"/>
                <a:gd name="connsiteX4-219" fmla="*/ 2227907 w 5164666"/>
                <a:gd name="connsiteY4-220" fmla="*/ 1170940 h 2745740"/>
                <a:gd name="connsiteX5-221" fmla="*/ 1490133 w 5164666"/>
                <a:gd name="connsiteY5-222" fmla="*/ 78740 h 2745740"/>
                <a:gd name="connsiteX6-223" fmla="*/ 1041400 w 5164666"/>
                <a:gd name="connsiteY6-224" fmla="*/ 87206 h 2745740"/>
                <a:gd name="connsiteX7-225" fmla="*/ 1388533 w 5164666"/>
                <a:gd name="connsiteY7-226" fmla="*/ 231140 h 2745740"/>
                <a:gd name="connsiteX8-227" fmla="*/ 1464733 w 5164666"/>
                <a:gd name="connsiteY8-228" fmla="*/ 900006 h 2745740"/>
                <a:gd name="connsiteX9-229" fmla="*/ 609600 w 5164666"/>
                <a:gd name="connsiteY9-230" fmla="*/ 493606 h 2745740"/>
                <a:gd name="connsiteX10-231" fmla="*/ 1371600 w 5164666"/>
                <a:gd name="connsiteY10-232" fmla="*/ 222673 h 2745740"/>
                <a:gd name="connsiteX11-233" fmla="*/ 1473200 w 5164666"/>
                <a:gd name="connsiteY11-234" fmla="*/ 112606 h 2745740"/>
                <a:gd name="connsiteX12-235" fmla="*/ 1447800 w 5164666"/>
                <a:gd name="connsiteY12-236" fmla="*/ 900006 h 2745740"/>
                <a:gd name="connsiteX13-237" fmla="*/ 254000 w 5164666"/>
                <a:gd name="connsiteY13-238" fmla="*/ 1018540 h 2745740"/>
                <a:gd name="connsiteX14-239" fmla="*/ 1896533 w 5164666"/>
                <a:gd name="connsiteY14-240" fmla="*/ 2728806 h 2745740"/>
                <a:gd name="connsiteX15-241" fmla="*/ 50800 w 5164666"/>
                <a:gd name="connsiteY15-242" fmla="*/ 2627206 h 2745740"/>
                <a:gd name="connsiteX16-243" fmla="*/ 855133 w 5164666"/>
                <a:gd name="connsiteY16-244" fmla="*/ 1662006 h 2745740"/>
                <a:gd name="connsiteX17-245" fmla="*/ 2230423 w 5164666"/>
                <a:gd name="connsiteY17-246" fmla="*/ 1167922 h 2745740"/>
                <a:gd name="connsiteX18-247" fmla="*/ 1439333 w 5164666"/>
                <a:gd name="connsiteY18-248" fmla="*/ 883073 h 2745740"/>
                <a:gd name="connsiteX19-249" fmla="*/ 872066 w 5164666"/>
                <a:gd name="connsiteY19-250" fmla="*/ 1636606 h 2745740"/>
                <a:gd name="connsiteX20-251" fmla="*/ 0 w 5164666"/>
                <a:gd name="connsiteY20-252" fmla="*/ 1789006 h 2745740"/>
                <a:gd name="connsiteX0-253" fmla="*/ 5164666 w 5164666"/>
                <a:gd name="connsiteY0-254" fmla="*/ 1017538 h 2668538"/>
                <a:gd name="connsiteX1-255" fmla="*/ 4292600 w 5164666"/>
                <a:gd name="connsiteY1-256" fmla="*/ 1178404 h 2668538"/>
                <a:gd name="connsiteX2-257" fmla="*/ 4089400 w 5164666"/>
                <a:gd name="connsiteY2-258" fmla="*/ 2668538 h 2668538"/>
                <a:gd name="connsiteX3-259" fmla="*/ 2968111 w 5164666"/>
                <a:gd name="connsiteY3-260" fmla="*/ 1901675 h 2668538"/>
                <a:gd name="connsiteX4-261" fmla="*/ 2227907 w 5164666"/>
                <a:gd name="connsiteY4-262" fmla="*/ 1093738 h 2668538"/>
                <a:gd name="connsiteX5-263" fmla="*/ 1490133 w 5164666"/>
                <a:gd name="connsiteY5-264" fmla="*/ 1538 h 2668538"/>
                <a:gd name="connsiteX6-265" fmla="*/ 1041400 w 5164666"/>
                <a:gd name="connsiteY6-266" fmla="*/ 10004 h 2668538"/>
                <a:gd name="connsiteX7-267" fmla="*/ 1388533 w 5164666"/>
                <a:gd name="connsiteY7-268" fmla="*/ 153938 h 2668538"/>
                <a:gd name="connsiteX8-269" fmla="*/ 1464733 w 5164666"/>
                <a:gd name="connsiteY8-270" fmla="*/ 822804 h 2668538"/>
                <a:gd name="connsiteX9-271" fmla="*/ 609600 w 5164666"/>
                <a:gd name="connsiteY9-272" fmla="*/ 416404 h 2668538"/>
                <a:gd name="connsiteX10-273" fmla="*/ 1371600 w 5164666"/>
                <a:gd name="connsiteY10-274" fmla="*/ 145471 h 2668538"/>
                <a:gd name="connsiteX11-275" fmla="*/ 1473200 w 5164666"/>
                <a:gd name="connsiteY11-276" fmla="*/ 35404 h 2668538"/>
                <a:gd name="connsiteX12-277" fmla="*/ 1447800 w 5164666"/>
                <a:gd name="connsiteY12-278" fmla="*/ 822804 h 2668538"/>
                <a:gd name="connsiteX13-279" fmla="*/ 254000 w 5164666"/>
                <a:gd name="connsiteY13-280" fmla="*/ 941338 h 2668538"/>
                <a:gd name="connsiteX14-281" fmla="*/ 1896533 w 5164666"/>
                <a:gd name="connsiteY14-282" fmla="*/ 2651604 h 2668538"/>
                <a:gd name="connsiteX15-283" fmla="*/ 50800 w 5164666"/>
                <a:gd name="connsiteY15-284" fmla="*/ 2550004 h 2668538"/>
                <a:gd name="connsiteX16-285" fmla="*/ 855133 w 5164666"/>
                <a:gd name="connsiteY16-286" fmla="*/ 1584804 h 2668538"/>
                <a:gd name="connsiteX17-287" fmla="*/ 2230423 w 5164666"/>
                <a:gd name="connsiteY17-288" fmla="*/ 1090720 h 2668538"/>
                <a:gd name="connsiteX18-289" fmla="*/ 1439333 w 5164666"/>
                <a:gd name="connsiteY18-290" fmla="*/ 805871 h 2668538"/>
                <a:gd name="connsiteX19-291" fmla="*/ 872066 w 5164666"/>
                <a:gd name="connsiteY19-292" fmla="*/ 1559404 h 2668538"/>
                <a:gd name="connsiteX20-293" fmla="*/ 0 w 5164666"/>
                <a:gd name="connsiteY20-294" fmla="*/ 1711804 h 2668538"/>
                <a:gd name="connsiteX0-295" fmla="*/ 5164666 w 5164666"/>
                <a:gd name="connsiteY0-296" fmla="*/ 1017538 h 2668538"/>
                <a:gd name="connsiteX1-297" fmla="*/ 4292600 w 5164666"/>
                <a:gd name="connsiteY1-298" fmla="*/ 1178404 h 2668538"/>
                <a:gd name="connsiteX2-299" fmla="*/ 4089400 w 5164666"/>
                <a:gd name="connsiteY2-300" fmla="*/ 2668538 h 2668538"/>
                <a:gd name="connsiteX3-301" fmla="*/ 2968111 w 5164666"/>
                <a:gd name="connsiteY3-302" fmla="*/ 1901675 h 2668538"/>
                <a:gd name="connsiteX4-303" fmla="*/ 2227907 w 5164666"/>
                <a:gd name="connsiteY4-304" fmla="*/ 1093738 h 2668538"/>
                <a:gd name="connsiteX5-305" fmla="*/ 1490133 w 5164666"/>
                <a:gd name="connsiteY5-306" fmla="*/ 1538 h 2668538"/>
                <a:gd name="connsiteX6-307" fmla="*/ 1041400 w 5164666"/>
                <a:gd name="connsiteY6-308" fmla="*/ 10004 h 2668538"/>
                <a:gd name="connsiteX7-309" fmla="*/ 1370426 w 5164666"/>
                <a:gd name="connsiteY7-310" fmla="*/ 144885 h 2668538"/>
                <a:gd name="connsiteX8-311" fmla="*/ 1464733 w 5164666"/>
                <a:gd name="connsiteY8-312" fmla="*/ 822804 h 2668538"/>
                <a:gd name="connsiteX9-313" fmla="*/ 609600 w 5164666"/>
                <a:gd name="connsiteY9-314" fmla="*/ 416404 h 2668538"/>
                <a:gd name="connsiteX10-315" fmla="*/ 1371600 w 5164666"/>
                <a:gd name="connsiteY10-316" fmla="*/ 145471 h 2668538"/>
                <a:gd name="connsiteX11-317" fmla="*/ 1473200 w 5164666"/>
                <a:gd name="connsiteY11-318" fmla="*/ 35404 h 2668538"/>
                <a:gd name="connsiteX12-319" fmla="*/ 1447800 w 5164666"/>
                <a:gd name="connsiteY12-320" fmla="*/ 822804 h 2668538"/>
                <a:gd name="connsiteX13-321" fmla="*/ 254000 w 5164666"/>
                <a:gd name="connsiteY13-322" fmla="*/ 941338 h 2668538"/>
                <a:gd name="connsiteX14-323" fmla="*/ 1896533 w 5164666"/>
                <a:gd name="connsiteY14-324" fmla="*/ 2651604 h 2668538"/>
                <a:gd name="connsiteX15-325" fmla="*/ 50800 w 5164666"/>
                <a:gd name="connsiteY15-326" fmla="*/ 2550004 h 2668538"/>
                <a:gd name="connsiteX16-327" fmla="*/ 855133 w 5164666"/>
                <a:gd name="connsiteY16-328" fmla="*/ 1584804 h 2668538"/>
                <a:gd name="connsiteX17-329" fmla="*/ 2230423 w 5164666"/>
                <a:gd name="connsiteY17-330" fmla="*/ 1090720 h 2668538"/>
                <a:gd name="connsiteX18-331" fmla="*/ 1439333 w 5164666"/>
                <a:gd name="connsiteY18-332" fmla="*/ 805871 h 2668538"/>
                <a:gd name="connsiteX19-333" fmla="*/ 872066 w 5164666"/>
                <a:gd name="connsiteY19-334" fmla="*/ 1559404 h 2668538"/>
                <a:gd name="connsiteX20-335" fmla="*/ 0 w 5164666"/>
                <a:gd name="connsiteY20-336" fmla="*/ 1711804 h 2668538"/>
                <a:gd name="connsiteX0-337" fmla="*/ 5164666 w 5164666"/>
                <a:gd name="connsiteY0-338" fmla="*/ 1017538 h 2668538"/>
                <a:gd name="connsiteX1-339" fmla="*/ 4292600 w 5164666"/>
                <a:gd name="connsiteY1-340" fmla="*/ 1178404 h 2668538"/>
                <a:gd name="connsiteX2-341" fmla="*/ 4089400 w 5164666"/>
                <a:gd name="connsiteY2-342" fmla="*/ 2668538 h 2668538"/>
                <a:gd name="connsiteX3-343" fmla="*/ 2968111 w 5164666"/>
                <a:gd name="connsiteY3-344" fmla="*/ 1901675 h 2668538"/>
                <a:gd name="connsiteX4-345" fmla="*/ 2227907 w 5164666"/>
                <a:gd name="connsiteY4-346" fmla="*/ 1093738 h 2668538"/>
                <a:gd name="connsiteX5-347" fmla="*/ 1490133 w 5164666"/>
                <a:gd name="connsiteY5-348" fmla="*/ 1538 h 2668538"/>
                <a:gd name="connsiteX6-349" fmla="*/ 1041400 w 5164666"/>
                <a:gd name="connsiteY6-350" fmla="*/ 10004 h 2668538"/>
                <a:gd name="connsiteX7-351" fmla="*/ 1370426 w 5164666"/>
                <a:gd name="connsiteY7-352" fmla="*/ 144885 h 2668538"/>
                <a:gd name="connsiteX8-353" fmla="*/ 1443609 w 5164666"/>
                <a:gd name="connsiteY8-354" fmla="*/ 798662 h 2668538"/>
                <a:gd name="connsiteX9-355" fmla="*/ 609600 w 5164666"/>
                <a:gd name="connsiteY9-356" fmla="*/ 416404 h 2668538"/>
                <a:gd name="connsiteX10-357" fmla="*/ 1371600 w 5164666"/>
                <a:gd name="connsiteY10-358" fmla="*/ 145471 h 2668538"/>
                <a:gd name="connsiteX11-359" fmla="*/ 1473200 w 5164666"/>
                <a:gd name="connsiteY11-360" fmla="*/ 35404 h 2668538"/>
                <a:gd name="connsiteX12-361" fmla="*/ 1447800 w 5164666"/>
                <a:gd name="connsiteY12-362" fmla="*/ 822804 h 2668538"/>
                <a:gd name="connsiteX13-363" fmla="*/ 254000 w 5164666"/>
                <a:gd name="connsiteY13-364" fmla="*/ 941338 h 2668538"/>
                <a:gd name="connsiteX14-365" fmla="*/ 1896533 w 5164666"/>
                <a:gd name="connsiteY14-366" fmla="*/ 2651604 h 2668538"/>
                <a:gd name="connsiteX15-367" fmla="*/ 50800 w 5164666"/>
                <a:gd name="connsiteY15-368" fmla="*/ 2550004 h 2668538"/>
                <a:gd name="connsiteX16-369" fmla="*/ 855133 w 5164666"/>
                <a:gd name="connsiteY16-370" fmla="*/ 1584804 h 2668538"/>
                <a:gd name="connsiteX17-371" fmla="*/ 2230423 w 5164666"/>
                <a:gd name="connsiteY17-372" fmla="*/ 1090720 h 2668538"/>
                <a:gd name="connsiteX18-373" fmla="*/ 1439333 w 5164666"/>
                <a:gd name="connsiteY18-374" fmla="*/ 805871 h 2668538"/>
                <a:gd name="connsiteX19-375" fmla="*/ 872066 w 5164666"/>
                <a:gd name="connsiteY19-376" fmla="*/ 1559404 h 2668538"/>
                <a:gd name="connsiteX20-377" fmla="*/ 0 w 5164666"/>
                <a:gd name="connsiteY20-378" fmla="*/ 1711804 h 2668538"/>
                <a:gd name="connsiteX0-379" fmla="*/ 5164666 w 5164666"/>
                <a:gd name="connsiteY0-380" fmla="*/ 1017538 h 2668538"/>
                <a:gd name="connsiteX1-381" fmla="*/ 4292600 w 5164666"/>
                <a:gd name="connsiteY1-382" fmla="*/ 1178404 h 2668538"/>
                <a:gd name="connsiteX2-383" fmla="*/ 4089400 w 5164666"/>
                <a:gd name="connsiteY2-384" fmla="*/ 2668538 h 2668538"/>
                <a:gd name="connsiteX3-385" fmla="*/ 2968111 w 5164666"/>
                <a:gd name="connsiteY3-386" fmla="*/ 1901675 h 2668538"/>
                <a:gd name="connsiteX4-387" fmla="*/ 2227907 w 5164666"/>
                <a:gd name="connsiteY4-388" fmla="*/ 1093738 h 2668538"/>
                <a:gd name="connsiteX5-389" fmla="*/ 1490133 w 5164666"/>
                <a:gd name="connsiteY5-390" fmla="*/ 1538 h 2668538"/>
                <a:gd name="connsiteX6-391" fmla="*/ 1041400 w 5164666"/>
                <a:gd name="connsiteY6-392" fmla="*/ 10004 h 2668538"/>
                <a:gd name="connsiteX7-393" fmla="*/ 1370426 w 5164666"/>
                <a:gd name="connsiteY7-394" fmla="*/ 144885 h 2668538"/>
                <a:gd name="connsiteX8-395" fmla="*/ 1443609 w 5164666"/>
                <a:gd name="connsiteY8-396" fmla="*/ 798662 h 2668538"/>
                <a:gd name="connsiteX9-397" fmla="*/ 609600 w 5164666"/>
                <a:gd name="connsiteY9-398" fmla="*/ 416404 h 2668538"/>
                <a:gd name="connsiteX10-399" fmla="*/ 1371600 w 5164666"/>
                <a:gd name="connsiteY10-400" fmla="*/ 145471 h 2668538"/>
                <a:gd name="connsiteX11-401" fmla="*/ 1473200 w 5164666"/>
                <a:gd name="connsiteY11-402" fmla="*/ 35404 h 2668538"/>
                <a:gd name="connsiteX12-403" fmla="*/ 1435729 w 5164666"/>
                <a:gd name="connsiteY12-404" fmla="*/ 804697 h 2668538"/>
                <a:gd name="connsiteX13-405" fmla="*/ 254000 w 5164666"/>
                <a:gd name="connsiteY13-406" fmla="*/ 941338 h 2668538"/>
                <a:gd name="connsiteX14-407" fmla="*/ 1896533 w 5164666"/>
                <a:gd name="connsiteY14-408" fmla="*/ 2651604 h 2668538"/>
                <a:gd name="connsiteX15-409" fmla="*/ 50800 w 5164666"/>
                <a:gd name="connsiteY15-410" fmla="*/ 2550004 h 2668538"/>
                <a:gd name="connsiteX16-411" fmla="*/ 855133 w 5164666"/>
                <a:gd name="connsiteY16-412" fmla="*/ 1584804 h 2668538"/>
                <a:gd name="connsiteX17-413" fmla="*/ 2230423 w 5164666"/>
                <a:gd name="connsiteY17-414" fmla="*/ 1090720 h 2668538"/>
                <a:gd name="connsiteX18-415" fmla="*/ 1439333 w 5164666"/>
                <a:gd name="connsiteY18-416" fmla="*/ 805871 h 2668538"/>
                <a:gd name="connsiteX19-417" fmla="*/ 872066 w 5164666"/>
                <a:gd name="connsiteY19-418" fmla="*/ 1559404 h 2668538"/>
                <a:gd name="connsiteX20-419" fmla="*/ 0 w 5164666"/>
                <a:gd name="connsiteY20-420" fmla="*/ 1711804 h 2668538"/>
                <a:gd name="connsiteX0-421" fmla="*/ 5164666 w 5164666"/>
                <a:gd name="connsiteY0-422" fmla="*/ 1017538 h 2668538"/>
                <a:gd name="connsiteX1-423" fmla="*/ 4292600 w 5164666"/>
                <a:gd name="connsiteY1-424" fmla="*/ 1178404 h 2668538"/>
                <a:gd name="connsiteX2-425" fmla="*/ 4089400 w 5164666"/>
                <a:gd name="connsiteY2-426" fmla="*/ 2668538 h 2668538"/>
                <a:gd name="connsiteX3-427" fmla="*/ 2968111 w 5164666"/>
                <a:gd name="connsiteY3-428" fmla="*/ 1901675 h 2668538"/>
                <a:gd name="connsiteX4-429" fmla="*/ 2227907 w 5164666"/>
                <a:gd name="connsiteY4-430" fmla="*/ 1093738 h 2668538"/>
                <a:gd name="connsiteX5-431" fmla="*/ 1490133 w 5164666"/>
                <a:gd name="connsiteY5-432" fmla="*/ 1538 h 2668538"/>
                <a:gd name="connsiteX6-433" fmla="*/ 1041400 w 5164666"/>
                <a:gd name="connsiteY6-434" fmla="*/ 10004 h 2668538"/>
                <a:gd name="connsiteX7-435" fmla="*/ 1370426 w 5164666"/>
                <a:gd name="connsiteY7-436" fmla="*/ 144885 h 2668538"/>
                <a:gd name="connsiteX8-437" fmla="*/ 1443609 w 5164666"/>
                <a:gd name="connsiteY8-438" fmla="*/ 798662 h 2668538"/>
                <a:gd name="connsiteX9-439" fmla="*/ 609600 w 5164666"/>
                <a:gd name="connsiteY9-440" fmla="*/ 416404 h 2668538"/>
                <a:gd name="connsiteX10-441" fmla="*/ 1371600 w 5164666"/>
                <a:gd name="connsiteY10-442" fmla="*/ 145471 h 2668538"/>
                <a:gd name="connsiteX11-443" fmla="*/ 1473200 w 5164666"/>
                <a:gd name="connsiteY11-444" fmla="*/ 35404 h 2668538"/>
                <a:gd name="connsiteX12-445" fmla="*/ 1435729 w 5164666"/>
                <a:gd name="connsiteY12-446" fmla="*/ 804697 h 2668538"/>
                <a:gd name="connsiteX13-447" fmla="*/ 254000 w 5164666"/>
                <a:gd name="connsiteY13-448" fmla="*/ 941338 h 2668538"/>
                <a:gd name="connsiteX14-449" fmla="*/ 1896533 w 5164666"/>
                <a:gd name="connsiteY14-450" fmla="*/ 2651604 h 2668538"/>
                <a:gd name="connsiteX15-451" fmla="*/ 50800 w 5164666"/>
                <a:gd name="connsiteY15-452" fmla="*/ 2550004 h 2668538"/>
                <a:gd name="connsiteX16-453" fmla="*/ 855133 w 5164666"/>
                <a:gd name="connsiteY16-454" fmla="*/ 1584804 h 2668538"/>
                <a:gd name="connsiteX17-455" fmla="*/ 2230423 w 5164666"/>
                <a:gd name="connsiteY17-456" fmla="*/ 1090720 h 2668538"/>
                <a:gd name="connsiteX18-457" fmla="*/ 1719991 w 5164666"/>
                <a:gd name="connsiteY18-458" fmla="*/ 980905 h 2668538"/>
                <a:gd name="connsiteX19-459" fmla="*/ 872066 w 5164666"/>
                <a:gd name="connsiteY19-460" fmla="*/ 1559404 h 2668538"/>
                <a:gd name="connsiteX20-461" fmla="*/ 0 w 5164666"/>
                <a:gd name="connsiteY20-462" fmla="*/ 1711804 h 2668538"/>
                <a:gd name="connsiteX0-463" fmla="*/ 5164666 w 5164666"/>
                <a:gd name="connsiteY0-464" fmla="*/ 1017538 h 2668538"/>
                <a:gd name="connsiteX1-465" fmla="*/ 4292600 w 5164666"/>
                <a:gd name="connsiteY1-466" fmla="*/ 1178404 h 2668538"/>
                <a:gd name="connsiteX2-467" fmla="*/ 4089400 w 5164666"/>
                <a:gd name="connsiteY2-468" fmla="*/ 2668538 h 2668538"/>
                <a:gd name="connsiteX3-469" fmla="*/ 2968111 w 5164666"/>
                <a:gd name="connsiteY3-470" fmla="*/ 1901675 h 2668538"/>
                <a:gd name="connsiteX4-471" fmla="*/ 2227907 w 5164666"/>
                <a:gd name="connsiteY4-472" fmla="*/ 1093738 h 2668538"/>
                <a:gd name="connsiteX5-473" fmla="*/ 1490133 w 5164666"/>
                <a:gd name="connsiteY5-474" fmla="*/ 1538 h 2668538"/>
                <a:gd name="connsiteX6-475" fmla="*/ 1041400 w 5164666"/>
                <a:gd name="connsiteY6-476" fmla="*/ 10004 h 2668538"/>
                <a:gd name="connsiteX7-477" fmla="*/ 1370426 w 5164666"/>
                <a:gd name="connsiteY7-478" fmla="*/ 144885 h 2668538"/>
                <a:gd name="connsiteX8-479" fmla="*/ 1443609 w 5164666"/>
                <a:gd name="connsiteY8-480" fmla="*/ 798662 h 2668538"/>
                <a:gd name="connsiteX9-481" fmla="*/ 609600 w 5164666"/>
                <a:gd name="connsiteY9-482" fmla="*/ 416404 h 2668538"/>
                <a:gd name="connsiteX10-483" fmla="*/ 1371600 w 5164666"/>
                <a:gd name="connsiteY10-484" fmla="*/ 145471 h 2668538"/>
                <a:gd name="connsiteX11-485" fmla="*/ 1473200 w 5164666"/>
                <a:gd name="connsiteY11-486" fmla="*/ 35404 h 2668538"/>
                <a:gd name="connsiteX12-487" fmla="*/ 1333123 w 5164666"/>
                <a:gd name="connsiteY12-488" fmla="*/ 922392 h 2668538"/>
                <a:gd name="connsiteX13-489" fmla="*/ 254000 w 5164666"/>
                <a:gd name="connsiteY13-490" fmla="*/ 941338 h 2668538"/>
                <a:gd name="connsiteX14-491" fmla="*/ 1896533 w 5164666"/>
                <a:gd name="connsiteY14-492" fmla="*/ 2651604 h 2668538"/>
                <a:gd name="connsiteX15-493" fmla="*/ 50800 w 5164666"/>
                <a:gd name="connsiteY15-494" fmla="*/ 2550004 h 2668538"/>
                <a:gd name="connsiteX16-495" fmla="*/ 855133 w 5164666"/>
                <a:gd name="connsiteY16-496" fmla="*/ 1584804 h 2668538"/>
                <a:gd name="connsiteX17-497" fmla="*/ 2230423 w 5164666"/>
                <a:gd name="connsiteY17-498" fmla="*/ 1090720 h 2668538"/>
                <a:gd name="connsiteX18-499" fmla="*/ 1719991 w 5164666"/>
                <a:gd name="connsiteY18-500" fmla="*/ 980905 h 2668538"/>
                <a:gd name="connsiteX19-501" fmla="*/ 872066 w 5164666"/>
                <a:gd name="connsiteY19-502" fmla="*/ 1559404 h 2668538"/>
                <a:gd name="connsiteX20-503" fmla="*/ 0 w 5164666"/>
                <a:gd name="connsiteY20-504" fmla="*/ 1711804 h 2668538"/>
                <a:gd name="connsiteX0-505" fmla="*/ 5164666 w 5164666"/>
                <a:gd name="connsiteY0-506" fmla="*/ 1017538 h 2668538"/>
                <a:gd name="connsiteX1-507" fmla="*/ 4292600 w 5164666"/>
                <a:gd name="connsiteY1-508" fmla="*/ 1178404 h 2668538"/>
                <a:gd name="connsiteX2-509" fmla="*/ 4089400 w 5164666"/>
                <a:gd name="connsiteY2-510" fmla="*/ 2668538 h 2668538"/>
                <a:gd name="connsiteX3-511" fmla="*/ 2968111 w 5164666"/>
                <a:gd name="connsiteY3-512" fmla="*/ 1901675 h 2668538"/>
                <a:gd name="connsiteX4-513" fmla="*/ 2227907 w 5164666"/>
                <a:gd name="connsiteY4-514" fmla="*/ 1093738 h 2668538"/>
                <a:gd name="connsiteX5-515" fmla="*/ 1490133 w 5164666"/>
                <a:gd name="connsiteY5-516" fmla="*/ 1538 h 2668538"/>
                <a:gd name="connsiteX6-517" fmla="*/ 1041400 w 5164666"/>
                <a:gd name="connsiteY6-518" fmla="*/ 10004 h 2668538"/>
                <a:gd name="connsiteX7-519" fmla="*/ 1370426 w 5164666"/>
                <a:gd name="connsiteY7-520" fmla="*/ 144885 h 2668538"/>
                <a:gd name="connsiteX8-521" fmla="*/ 1458698 w 5164666"/>
                <a:gd name="connsiteY8-522" fmla="*/ 801680 h 2668538"/>
                <a:gd name="connsiteX9-523" fmla="*/ 609600 w 5164666"/>
                <a:gd name="connsiteY9-524" fmla="*/ 416404 h 2668538"/>
                <a:gd name="connsiteX10-525" fmla="*/ 1371600 w 5164666"/>
                <a:gd name="connsiteY10-526" fmla="*/ 145471 h 2668538"/>
                <a:gd name="connsiteX11-527" fmla="*/ 1473200 w 5164666"/>
                <a:gd name="connsiteY11-528" fmla="*/ 35404 h 2668538"/>
                <a:gd name="connsiteX12-529" fmla="*/ 1333123 w 5164666"/>
                <a:gd name="connsiteY12-530" fmla="*/ 922392 h 2668538"/>
                <a:gd name="connsiteX13-531" fmla="*/ 254000 w 5164666"/>
                <a:gd name="connsiteY13-532" fmla="*/ 941338 h 2668538"/>
                <a:gd name="connsiteX14-533" fmla="*/ 1896533 w 5164666"/>
                <a:gd name="connsiteY14-534" fmla="*/ 2651604 h 2668538"/>
                <a:gd name="connsiteX15-535" fmla="*/ 50800 w 5164666"/>
                <a:gd name="connsiteY15-536" fmla="*/ 2550004 h 2668538"/>
                <a:gd name="connsiteX16-537" fmla="*/ 855133 w 5164666"/>
                <a:gd name="connsiteY16-538" fmla="*/ 1584804 h 2668538"/>
                <a:gd name="connsiteX17-539" fmla="*/ 2230423 w 5164666"/>
                <a:gd name="connsiteY17-540" fmla="*/ 1090720 h 2668538"/>
                <a:gd name="connsiteX18-541" fmla="*/ 1719991 w 5164666"/>
                <a:gd name="connsiteY18-542" fmla="*/ 980905 h 2668538"/>
                <a:gd name="connsiteX19-543" fmla="*/ 872066 w 5164666"/>
                <a:gd name="connsiteY19-544" fmla="*/ 1559404 h 2668538"/>
                <a:gd name="connsiteX20-545" fmla="*/ 0 w 5164666"/>
                <a:gd name="connsiteY20-546" fmla="*/ 1711804 h 2668538"/>
                <a:gd name="connsiteX0-547" fmla="*/ 5164666 w 5164666"/>
                <a:gd name="connsiteY0-548" fmla="*/ 1017538 h 2668538"/>
                <a:gd name="connsiteX1-549" fmla="*/ 4292600 w 5164666"/>
                <a:gd name="connsiteY1-550" fmla="*/ 1178404 h 2668538"/>
                <a:gd name="connsiteX2-551" fmla="*/ 4089400 w 5164666"/>
                <a:gd name="connsiteY2-552" fmla="*/ 2668538 h 2668538"/>
                <a:gd name="connsiteX3-553" fmla="*/ 2968111 w 5164666"/>
                <a:gd name="connsiteY3-554" fmla="*/ 1901675 h 2668538"/>
                <a:gd name="connsiteX4-555" fmla="*/ 2227907 w 5164666"/>
                <a:gd name="connsiteY4-556" fmla="*/ 1093738 h 2668538"/>
                <a:gd name="connsiteX5-557" fmla="*/ 1490133 w 5164666"/>
                <a:gd name="connsiteY5-558" fmla="*/ 1538 h 2668538"/>
                <a:gd name="connsiteX6-559" fmla="*/ 1041400 w 5164666"/>
                <a:gd name="connsiteY6-560" fmla="*/ 10004 h 2668538"/>
                <a:gd name="connsiteX7-561" fmla="*/ 1370426 w 5164666"/>
                <a:gd name="connsiteY7-562" fmla="*/ 144885 h 2668538"/>
                <a:gd name="connsiteX8-563" fmla="*/ 1458698 w 5164666"/>
                <a:gd name="connsiteY8-564" fmla="*/ 801680 h 2668538"/>
                <a:gd name="connsiteX9-565" fmla="*/ 609600 w 5164666"/>
                <a:gd name="connsiteY9-566" fmla="*/ 416404 h 2668538"/>
                <a:gd name="connsiteX10-567" fmla="*/ 1371600 w 5164666"/>
                <a:gd name="connsiteY10-568" fmla="*/ 145471 h 2668538"/>
                <a:gd name="connsiteX11-569" fmla="*/ 1473200 w 5164666"/>
                <a:gd name="connsiteY11-570" fmla="*/ 35404 h 2668538"/>
                <a:gd name="connsiteX12-571" fmla="*/ 1456854 w 5164666"/>
                <a:gd name="connsiteY12-572" fmla="*/ 801679 h 2668538"/>
                <a:gd name="connsiteX13-573" fmla="*/ 254000 w 5164666"/>
                <a:gd name="connsiteY13-574" fmla="*/ 941338 h 2668538"/>
                <a:gd name="connsiteX14-575" fmla="*/ 1896533 w 5164666"/>
                <a:gd name="connsiteY14-576" fmla="*/ 2651604 h 2668538"/>
                <a:gd name="connsiteX15-577" fmla="*/ 50800 w 5164666"/>
                <a:gd name="connsiteY15-578" fmla="*/ 2550004 h 2668538"/>
                <a:gd name="connsiteX16-579" fmla="*/ 855133 w 5164666"/>
                <a:gd name="connsiteY16-580" fmla="*/ 1584804 h 2668538"/>
                <a:gd name="connsiteX17-581" fmla="*/ 2230423 w 5164666"/>
                <a:gd name="connsiteY17-582" fmla="*/ 1090720 h 2668538"/>
                <a:gd name="connsiteX18-583" fmla="*/ 1719991 w 5164666"/>
                <a:gd name="connsiteY18-584" fmla="*/ 980905 h 2668538"/>
                <a:gd name="connsiteX19-585" fmla="*/ 872066 w 5164666"/>
                <a:gd name="connsiteY19-586" fmla="*/ 1559404 h 2668538"/>
                <a:gd name="connsiteX20-587" fmla="*/ 0 w 5164666"/>
                <a:gd name="connsiteY20-588" fmla="*/ 1711804 h 2668538"/>
                <a:gd name="connsiteX0-589" fmla="*/ 5164666 w 5164666"/>
                <a:gd name="connsiteY0-590" fmla="*/ 1017538 h 2668538"/>
                <a:gd name="connsiteX1-591" fmla="*/ 4292600 w 5164666"/>
                <a:gd name="connsiteY1-592" fmla="*/ 1178404 h 2668538"/>
                <a:gd name="connsiteX2-593" fmla="*/ 4089400 w 5164666"/>
                <a:gd name="connsiteY2-594" fmla="*/ 2668538 h 2668538"/>
                <a:gd name="connsiteX3-595" fmla="*/ 2968111 w 5164666"/>
                <a:gd name="connsiteY3-596" fmla="*/ 1901675 h 2668538"/>
                <a:gd name="connsiteX4-597" fmla="*/ 2227907 w 5164666"/>
                <a:gd name="connsiteY4-598" fmla="*/ 1093738 h 2668538"/>
                <a:gd name="connsiteX5-599" fmla="*/ 1490133 w 5164666"/>
                <a:gd name="connsiteY5-600" fmla="*/ 1538 h 2668538"/>
                <a:gd name="connsiteX6-601" fmla="*/ 1041400 w 5164666"/>
                <a:gd name="connsiteY6-602" fmla="*/ 10004 h 2668538"/>
                <a:gd name="connsiteX7-603" fmla="*/ 1370426 w 5164666"/>
                <a:gd name="connsiteY7-604" fmla="*/ 144885 h 2668538"/>
                <a:gd name="connsiteX8-605" fmla="*/ 1458698 w 5164666"/>
                <a:gd name="connsiteY8-606" fmla="*/ 801680 h 2668538"/>
                <a:gd name="connsiteX9-607" fmla="*/ 609600 w 5164666"/>
                <a:gd name="connsiteY9-608" fmla="*/ 416404 h 2668538"/>
                <a:gd name="connsiteX10-609" fmla="*/ 1371600 w 5164666"/>
                <a:gd name="connsiteY10-610" fmla="*/ 145471 h 2668538"/>
                <a:gd name="connsiteX11-611" fmla="*/ 1473200 w 5164666"/>
                <a:gd name="connsiteY11-612" fmla="*/ 35404 h 2668538"/>
                <a:gd name="connsiteX12-613" fmla="*/ 1456854 w 5164666"/>
                <a:gd name="connsiteY12-614" fmla="*/ 801679 h 2668538"/>
                <a:gd name="connsiteX13-615" fmla="*/ 254000 w 5164666"/>
                <a:gd name="connsiteY13-616" fmla="*/ 941338 h 2668538"/>
                <a:gd name="connsiteX14-617" fmla="*/ 1896533 w 5164666"/>
                <a:gd name="connsiteY14-618" fmla="*/ 2651604 h 2668538"/>
                <a:gd name="connsiteX15-619" fmla="*/ 50800 w 5164666"/>
                <a:gd name="connsiteY15-620" fmla="*/ 2550004 h 2668538"/>
                <a:gd name="connsiteX16-621" fmla="*/ 855133 w 5164666"/>
                <a:gd name="connsiteY16-622" fmla="*/ 1584804 h 2668538"/>
                <a:gd name="connsiteX17-623" fmla="*/ 2230423 w 5164666"/>
                <a:gd name="connsiteY17-624" fmla="*/ 1090720 h 2668538"/>
                <a:gd name="connsiteX18-625" fmla="*/ 1454423 w 5164666"/>
                <a:gd name="connsiteY18-626" fmla="*/ 805872 h 2668538"/>
                <a:gd name="connsiteX19-627" fmla="*/ 872066 w 5164666"/>
                <a:gd name="connsiteY19-628" fmla="*/ 1559404 h 2668538"/>
                <a:gd name="connsiteX20-629" fmla="*/ 0 w 5164666"/>
                <a:gd name="connsiteY20-630" fmla="*/ 1711804 h 2668538"/>
                <a:gd name="connsiteX0-631" fmla="*/ 5164666 w 5164666"/>
                <a:gd name="connsiteY0-632" fmla="*/ 1017538 h 2668538"/>
                <a:gd name="connsiteX1-633" fmla="*/ 4292600 w 5164666"/>
                <a:gd name="connsiteY1-634" fmla="*/ 1178404 h 2668538"/>
                <a:gd name="connsiteX2-635" fmla="*/ 4089400 w 5164666"/>
                <a:gd name="connsiteY2-636" fmla="*/ 2668538 h 2668538"/>
                <a:gd name="connsiteX3-637" fmla="*/ 2968111 w 5164666"/>
                <a:gd name="connsiteY3-638" fmla="*/ 1901675 h 2668538"/>
                <a:gd name="connsiteX4-639" fmla="*/ 2227907 w 5164666"/>
                <a:gd name="connsiteY4-640" fmla="*/ 1093738 h 2668538"/>
                <a:gd name="connsiteX5-641" fmla="*/ 1490133 w 5164666"/>
                <a:gd name="connsiteY5-642" fmla="*/ 1538 h 2668538"/>
                <a:gd name="connsiteX6-643" fmla="*/ 1041400 w 5164666"/>
                <a:gd name="connsiteY6-644" fmla="*/ 10004 h 2668538"/>
                <a:gd name="connsiteX7-645" fmla="*/ 1370426 w 5164666"/>
                <a:gd name="connsiteY7-646" fmla="*/ 144885 h 2668538"/>
                <a:gd name="connsiteX8-647" fmla="*/ 1458698 w 5164666"/>
                <a:gd name="connsiteY8-648" fmla="*/ 801680 h 2668538"/>
                <a:gd name="connsiteX9-649" fmla="*/ 609600 w 5164666"/>
                <a:gd name="connsiteY9-650" fmla="*/ 416404 h 2668538"/>
                <a:gd name="connsiteX10-651" fmla="*/ 1371600 w 5164666"/>
                <a:gd name="connsiteY10-652" fmla="*/ 145471 h 2668538"/>
                <a:gd name="connsiteX11-653" fmla="*/ 1473200 w 5164666"/>
                <a:gd name="connsiteY11-654" fmla="*/ 35404 h 2668538"/>
                <a:gd name="connsiteX12-655" fmla="*/ 1456854 w 5164666"/>
                <a:gd name="connsiteY12-656" fmla="*/ 801679 h 2668538"/>
                <a:gd name="connsiteX13-657" fmla="*/ 254000 w 5164666"/>
                <a:gd name="connsiteY13-658" fmla="*/ 941338 h 2668538"/>
                <a:gd name="connsiteX14-659" fmla="*/ 1896533 w 5164666"/>
                <a:gd name="connsiteY14-660" fmla="*/ 2651604 h 2668538"/>
                <a:gd name="connsiteX15-661" fmla="*/ 50800 w 5164666"/>
                <a:gd name="connsiteY15-662" fmla="*/ 2550004 h 2668538"/>
                <a:gd name="connsiteX16-663" fmla="*/ 855133 w 5164666"/>
                <a:gd name="connsiteY16-664" fmla="*/ 1584804 h 2668538"/>
                <a:gd name="connsiteX17-665" fmla="*/ 2230423 w 5164666"/>
                <a:gd name="connsiteY17-666" fmla="*/ 1090720 h 2668538"/>
                <a:gd name="connsiteX18-667" fmla="*/ 1457441 w 5164666"/>
                <a:gd name="connsiteY18-668" fmla="*/ 796819 h 2668538"/>
                <a:gd name="connsiteX19-669" fmla="*/ 872066 w 5164666"/>
                <a:gd name="connsiteY19-670" fmla="*/ 1559404 h 2668538"/>
                <a:gd name="connsiteX20-671" fmla="*/ 0 w 5164666"/>
                <a:gd name="connsiteY20-672" fmla="*/ 1711804 h 2668538"/>
                <a:gd name="connsiteX0-673" fmla="*/ 5164666 w 5164666"/>
                <a:gd name="connsiteY0-674" fmla="*/ 1017538 h 2668538"/>
                <a:gd name="connsiteX1-675" fmla="*/ 4292600 w 5164666"/>
                <a:gd name="connsiteY1-676" fmla="*/ 1178404 h 2668538"/>
                <a:gd name="connsiteX2-677" fmla="*/ 4089400 w 5164666"/>
                <a:gd name="connsiteY2-678" fmla="*/ 2668538 h 2668538"/>
                <a:gd name="connsiteX3-679" fmla="*/ 2968111 w 5164666"/>
                <a:gd name="connsiteY3-680" fmla="*/ 1901675 h 2668538"/>
                <a:gd name="connsiteX4-681" fmla="*/ 2227907 w 5164666"/>
                <a:gd name="connsiteY4-682" fmla="*/ 1093738 h 2668538"/>
                <a:gd name="connsiteX5-683" fmla="*/ 1490133 w 5164666"/>
                <a:gd name="connsiteY5-684" fmla="*/ 1538 h 2668538"/>
                <a:gd name="connsiteX6-685" fmla="*/ 1041400 w 5164666"/>
                <a:gd name="connsiteY6-686" fmla="*/ 10004 h 2668538"/>
                <a:gd name="connsiteX7-687" fmla="*/ 1370426 w 5164666"/>
                <a:gd name="connsiteY7-688" fmla="*/ 144885 h 2668538"/>
                <a:gd name="connsiteX8-689" fmla="*/ 1458698 w 5164666"/>
                <a:gd name="connsiteY8-690" fmla="*/ 801680 h 2668538"/>
                <a:gd name="connsiteX9-691" fmla="*/ 609600 w 5164666"/>
                <a:gd name="connsiteY9-692" fmla="*/ 416404 h 2668538"/>
                <a:gd name="connsiteX10-693" fmla="*/ 1371600 w 5164666"/>
                <a:gd name="connsiteY10-694" fmla="*/ 145471 h 2668538"/>
                <a:gd name="connsiteX11-695" fmla="*/ 1473200 w 5164666"/>
                <a:gd name="connsiteY11-696" fmla="*/ 35404 h 2668538"/>
                <a:gd name="connsiteX12-697" fmla="*/ 1456854 w 5164666"/>
                <a:gd name="connsiteY12-698" fmla="*/ 801679 h 2668538"/>
                <a:gd name="connsiteX13-699" fmla="*/ 254000 w 5164666"/>
                <a:gd name="connsiteY13-700" fmla="*/ 941338 h 2668538"/>
                <a:gd name="connsiteX14-701" fmla="*/ 1896533 w 5164666"/>
                <a:gd name="connsiteY14-702" fmla="*/ 2651604 h 2668538"/>
                <a:gd name="connsiteX15-703" fmla="*/ 50800 w 5164666"/>
                <a:gd name="connsiteY15-704" fmla="*/ 2550004 h 2668538"/>
                <a:gd name="connsiteX16-705" fmla="*/ 855133 w 5164666"/>
                <a:gd name="connsiteY16-706" fmla="*/ 1584804 h 2668538"/>
                <a:gd name="connsiteX17-707" fmla="*/ 2230423 w 5164666"/>
                <a:gd name="connsiteY17-708" fmla="*/ 1090720 h 2668538"/>
                <a:gd name="connsiteX18-709" fmla="*/ 1499691 w 5164666"/>
                <a:gd name="connsiteY18-710" fmla="*/ 938657 h 2668538"/>
                <a:gd name="connsiteX19-711" fmla="*/ 872066 w 5164666"/>
                <a:gd name="connsiteY19-712" fmla="*/ 1559404 h 2668538"/>
                <a:gd name="connsiteX20-713" fmla="*/ 0 w 5164666"/>
                <a:gd name="connsiteY20-714" fmla="*/ 1711804 h 2668538"/>
                <a:gd name="connsiteX0-715" fmla="*/ 5164666 w 5164666"/>
                <a:gd name="connsiteY0-716" fmla="*/ 1017538 h 2668538"/>
                <a:gd name="connsiteX1-717" fmla="*/ 4292600 w 5164666"/>
                <a:gd name="connsiteY1-718" fmla="*/ 1178404 h 2668538"/>
                <a:gd name="connsiteX2-719" fmla="*/ 4089400 w 5164666"/>
                <a:gd name="connsiteY2-720" fmla="*/ 2668538 h 2668538"/>
                <a:gd name="connsiteX3-721" fmla="*/ 2968111 w 5164666"/>
                <a:gd name="connsiteY3-722" fmla="*/ 1901675 h 2668538"/>
                <a:gd name="connsiteX4-723" fmla="*/ 2227907 w 5164666"/>
                <a:gd name="connsiteY4-724" fmla="*/ 1093738 h 2668538"/>
                <a:gd name="connsiteX5-725" fmla="*/ 1490133 w 5164666"/>
                <a:gd name="connsiteY5-726" fmla="*/ 1538 h 2668538"/>
                <a:gd name="connsiteX6-727" fmla="*/ 1041400 w 5164666"/>
                <a:gd name="connsiteY6-728" fmla="*/ 10004 h 2668538"/>
                <a:gd name="connsiteX7-729" fmla="*/ 1370426 w 5164666"/>
                <a:gd name="connsiteY7-730" fmla="*/ 144885 h 2668538"/>
                <a:gd name="connsiteX8-731" fmla="*/ 1458698 w 5164666"/>
                <a:gd name="connsiteY8-732" fmla="*/ 801680 h 2668538"/>
                <a:gd name="connsiteX9-733" fmla="*/ 609600 w 5164666"/>
                <a:gd name="connsiteY9-734" fmla="*/ 416404 h 2668538"/>
                <a:gd name="connsiteX10-735" fmla="*/ 1371600 w 5164666"/>
                <a:gd name="connsiteY10-736" fmla="*/ 145471 h 2668538"/>
                <a:gd name="connsiteX11-737" fmla="*/ 1473200 w 5164666"/>
                <a:gd name="connsiteY11-738" fmla="*/ 35404 h 2668538"/>
                <a:gd name="connsiteX12-739" fmla="*/ 1541353 w 5164666"/>
                <a:gd name="connsiteY12-740" fmla="*/ 871089 h 2668538"/>
                <a:gd name="connsiteX13-741" fmla="*/ 254000 w 5164666"/>
                <a:gd name="connsiteY13-742" fmla="*/ 941338 h 2668538"/>
                <a:gd name="connsiteX14-743" fmla="*/ 1896533 w 5164666"/>
                <a:gd name="connsiteY14-744" fmla="*/ 2651604 h 2668538"/>
                <a:gd name="connsiteX15-745" fmla="*/ 50800 w 5164666"/>
                <a:gd name="connsiteY15-746" fmla="*/ 2550004 h 2668538"/>
                <a:gd name="connsiteX16-747" fmla="*/ 855133 w 5164666"/>
                <a:gd name="connsiteY16-748" fmla="*/ 1584804 h 2668538"/>
                <a:gd name="connsiteX17-749" fmla="*/ 2230423 w 5164666"/>
                <a:gd name="connsiteY17-750" fmla="*/ 1090720 h 2668538"/>
                <a:gd name="connsiteX18-751" fmla="*/ 1499691 w 5164666"/>
                <a:gd name="connsiteY18-752" fmla="*/ 938657 h 2668538"/>
                <a:gd name="connsiteX19-753" fmla="*/ 872066 w 5164666"/>
                <a:gd name="connsiteY19-754" fmla="*/ 1559404 h 2668538"/>
                <a:gd name="connsiteX20-755" fmla="*/ 0 w 5164666"/>
                <a:gd name="connsiteY20-756" fmla="*/ 1711804 h 2668538"/>
                <a:gd name="connsiteX0-757" fmla="*/ 5164666 w 5164666"/>
                <a:gd name="connsiteY0-758" fmla="*/ 1017538 h 2668538"/>
                <a:gd name="connsiteX1-759" fmla="*/ 4292600 w 5164666"/>
                <a:gd name="connsiteY1-760" fmla="*/ 1178404 h 2668538"/>
                <a:gd name="connsiteX2-761" fmla="*/ 4089400 w 5164666"/>
                <a:gd name="connsiteY2-762" fmla="*/ 2668538 h 2668538"/>
                <a:gd name="connsiteX3-763" fmla="*/ 2968111 w 5164666"/>
                <a:gd name="connsiteY3-764" fmla="*/ 1901675 h 2668538"/>
                <a:gd name="connsiteX4-765" fmla="*/ 2227907 w 5164666"/>
                <a:gd name="connsiteY4-766" fmla="*/ 1093738 h 2668538"/>
                <a:gd name="connsiteX5-767" fmla="*/ 1490133 w 5164666"/>
                <a:gd name="connsiteY5-768" fmla="*/ 1538 h 2668538"/>
                <a:gd name="connsiteX6-769" fmla="*/ 1041400 w 5164666"/>
                <a:gd name="connsiteY6-770" fmla="*/ 10004 h 2668538"/>
                <a:gd name="connsiteX7-771" fmla="*/ 1370426 w 5164666"/>
                <a:gd name="connsiteY7-772" fmla="*/ 144885 h 2668538"/>
                <a:gd name="connsiteX8-773" fmla="*/ 1455680 w 5164666"/>
                <a:gd name="connsiteY8-774" fmla="*/ 804698 h 2668538"/>
                <a:gd name="connsiteX9-775" fmla="*/ 609600 w 5164666"/>
                <a:gd name="connsiteY9-776" fmla="*/ 416404 h 2668538"/>
                <a:gd name="connsiteX10-777" fmla="*/ 1371600 w 5164666"/>
                <a:gd name="connsiteY10-778" fmla="*/ 145471 h 2668538"/>
                <a:gd name="connsiteX11-779" fmla="*/ 1473200 w 5164666"/>
                <a:gd name="connsiteY11-780" fmla="*/ 35404 h 2668538"/>
                <a:gd name="connsiteX12-781" fmla="*/ 1541353 w 5164666"/>
                <a:gd name="connsiteY12-782" fmla="*/ 871089 h 2668538"/>
                <a:gd name="connsiteX13-783" fmla="*/ 254000 w 5164666"/>
                <a:gd name="connsiteY13-784" fmla="*/ 941338 h 2668538"/>
                <a:gd name="connsiteX14-785" fmla="*/ 1896533 w 5164666"/>
                <a:gd name="connsiteY14-786" fmla="*/ 2651604 h 2668538"/>
                <a:gd name="connsiteX15-787" fmla="*/ 50800 w 5164666"/>
                <a:gd name="connsiteY15-788" fmla="*/ 2550004 h 2668538"/>
                <a:gd name="connsiteX16-789" fmla="*/ 855133 w 5164666"/>
                <a:gd name="connsiteY16-790" fmla="*/ 1584804 h 2668538"/>
                <a:gd name="connsiteX17-791" fmla="*/ 2230423 w 5164666"/>
                <a:gd name="connsiteY17-792" fmla="*/ 1090720 h 2668538"/>
                <a:gd name="connsiteX18-793" fmla="*/ 1499691 w 5164666"/>
                <a:gd name="connsiteY18-794" fmla="*/ 938657 h 2668538"/>
                <a:gd name="connsiteX19-795" fmla="*/ 872066 w 5164666"/>
                <a:gd name="connsiteY19-796" fmla="*/ 1559404 h 2668538"/>
                <a:gd name="connsiteX20-797" fmla="*/ 0 w 5164666"/>
                <a:gd name="connsiteY20-798" fmla="*/ 1711804 h 2668538"/>
                <a:gd name="connsiteX0-799" fmla="*/ 5164666 w 5164666"/>
                <a:gd name="connsiteY0-800" fmla="*/ 1017538 h 2668538"/>
                <a:gd name="connsiteX1-801" fmla="*/ 4292600 w 5164666"/>
                <a:gd name="connsiteY1-802" fmla="*/ 1178404 h 2668538"/>
                <a:gd name="connsiteX2-803" fmla="*/ 4089400 w 5164666"/>
                <a:gd name="connsiteY2-804" fmla="*/ 2668538 h 2668538"/>
                <a:gd name="connsiteX3-805" fmla="*/ 2968111 w 5164666"/>
                <a:gd name="connsiteY3-806" fmla="*/ 1901675 h 2668538"/>
                <a:gd name="connsiteX4-807" fmla="*/ 2227907 w 5164666"/>
                <a:gd name="connsiteY4-808" fmla="*/ 1093738 h 2668538"/>
                <a:gd name="connsiteX5-809" fmla="*/ 1490133 w 5164666"/>
                <a:gd name="connsiteY5-810" fmla="*/ 1538 h 2668538"/>
                <a:gd name="connsiteX6-811" fmla="*/ 1041400 w 5164666"/>
                <a:gd name="connsiteY6-812" fmla="*/ 10004 h 2668538"/>
                <a:gd name="connsiteX7-813" fmla="*/ 1370426 w 5164666"/>
                <a:gd name="connsiteY7-814" fmla="*/ 144885 h 2668538"/>
                <a:gd name="connsiteX8-815" fmla="*/ 1455680 w 5164666"/>
                <a:gd name="connsiteY8-816" fmla="*/ 804698 h 2668538"/>
                <a:gd name="connsiteX9-817" fmla="*/ 609600 w 5164666"/>
                <a:gd name="connsiteY9-818" fmla="*/ 416404 h 2668538"/>
                <a:gd name="connsiteX10-819" fmla="*/ 1371600 w 5164666"/>
                <a:gd name="connsiteY10-820" fmla="*/ 145471 h 2668538"/>
                <a:gd name="connsiteX11-821" fmla="*/ 1473200 w 5164666"/>
                <a:gd name="connsiteY11-822" fmla="*/ 35404 h 2668538"/>
                <a:gd name="connsiteX12-823" fmla="*/ 1459872 w 5164666"/>
                <a:gd name="connsiteY12-824" fmla="*/ 804697 h 2668538"/>
                <a:gd name="connsiteX13-825" fmla="*/ 254000 w 5164666"/>
                <a:gd name="connsiteY13-826" fmla="*/ 941338 h 2668538"/>
                <a:gd name="connsiteX14-827" fmla="*/ 1896533 w 5164666"/>
                <a:gd name="connsiteY14-828" fmla="*/ 2651604 h 2668538"/>
                <a:gd name="connsiteX15-829" fmla="*/ 50800 w 5164666"/>
                <a:gd name="connsiteY15-830" fmla="*/ 2550004 h 2668538"/>
                <a:gd name="connsiteX16-831" fmla="*/ 855133 w 5164666"/>
                <a:gd name="connsiteY16-832" fmla="*/ 1584804 h 2668538"/>
                <a:gd name="connsiteX17-833" fmla="*/ 2230423 w 5164666"/>
                <a:gd name="connsiteY17-834" fmla="*/ 1090720 h 2668538"/>
                <a:gd name="connsiteX18-835" fmla="*/ 1499691 w 5164666"/>
                <a:gd name="connsiteY18-836" fmla="*/ 938657 h 2668538"/>
                <a:gd name="connsiteX19-837" fmla="*/ 872066 w 5164666"/>
                <a:gd name="connsiteY19-838" fmla="*/ 1559404 h 2668538"/>
                <a:gd name="connsiteX20-839" fmla="*/ 0 w 5164666"/>
                <a:gd name="connsiteY20-840" fmla="*/ 1711804 h 2668538"/>
                <a:gd name="connsiteX0-841" fmla="*/ 5164666 w 5164666"/>
                <a:gd name="connsiteY0-842" fmla="*/ 1017538 h 2668538"/>
                <a:gd name="connsiteX1-843" fmla="*/ 4292600 w 5164666"/>
                <a:gd name="connsiteY1-844" fmla="*/ 1178404 h 2668538"/>
                <a:gd name="connsiteX2-845" fmla="*/ 4089400 w 5164666"/>
                <a:gd name="connsiteY2-846" fmla="*/ 2668538 h 2668538"/>
                <a:gd name="connsiteX3-847" fmla="*/ 2968111 w 5164666"/>
                <a:gd name="connsiteY3-848" fmla="*/ 1901675 h 2668538"/>
                <a:gd name="connsiteX4-849" fmla="*/ 2227907 w 5164666"/>
                <a:gd name="connsiteY4-850" fmla="*/ 1093738 h 2668538"/>
                <a:gd name="connsiteX5-851" fmla="*/ 1490133 w 5164666"/>
                <a:gd name="connsiteY5-852" fmla="*/ 1538 h 2668538"/>
                <a:gd name="connsiteX6-853" fmla="*/ 1041400 w 5164666"/>
                <a:gd name="connsiteY6-854" fmla="*/ 10004 h 2668538"/>
                <a:gd name="connsiteX7-855" fmla="*/ 1370426 w 5164666"/>
                <a:gd name="connsiteY7-856" fmla="*/ 144885 h 2668538"/>
                <a:gd name="connsiteX8-857" fmla="*/ 1455680 w 5164666"/>
                <a:gd name="connsiteY8-858" fmla="*/ 804698 h 2668538"/>
                <a:gd name="connsiteX9-859" fmla="*/ 609600 w 5164666"/>
                <a:gd name="connsiteY9-860" fmla="*/ 416404 h 2668538"/>
                <a:gd name="connsiteX10-861" fmla="*/ 1371600 w 5164666"/>
                <a:gd name="connsiteY10-862" fmla="*/ 145471 h 2668538"/>
                <a:gd name="connsiteX11-863" fmla="*/ 1473200 w 5164666"/>
                <a:gd name="connsiteY11-864" fmla="*/ 35404 h 2668538"/>
                <a:gd name="connsiteX12-865" fmla="*/ 1459872 w 5164666"/>
                <a:gd name="connsiteY12-866" fmla="*/ 804697 h 2668538"/>
                <a:gd name="connsiteX13-867" fmla="*/ 254000 w 5164666"/>
                <a:gd name="connsiteY13-868" fmla="*/ 941338 h 2668538"/>
                <a:gd name="connsiteX14-869" fmla="*/ 1896533 w 5164666"/>
                <a:gd name="connsiteY14-870" fmla="*/ 2651604 h 2668538"/>
                <a:gd name="connsiteX15-871" fmla="*/ 50800 w 5164666"/>
                <a:gd name="connsiteY15-872" fmla="*/ 2550004 h 2668538"/>
                <a:gd name="connsiteX16-873" fmla="*/ 855133 w 5164666"/>
                <a:gd name="connsiteY16-874" fmla="*/ 1584804 h 2668538"/>
                <a:gd name="connsiteX17-875" fmla="*/ 2230423 w 5164666"/>
                <a:gd name="connsiteY17-876" fmla="*/ 1090720 h 2668538"/>
                <a:gd name="connsiteX18-877" fmla="*/ 1457442 w 5164666"/>
                <a:gd name="connsiteY18-878" fmla="*/ 811908 h 2668538"/>
                <a:gd name="connsiteX19-879" fmla="*/ 872066 w 5164666"/>
                <a:gd name="connsiteY19-880" fmla="*/ 1559404 h 2668538"/>
                <a:gd name="connsiteX20-881" fmla="*/ 0 w 5164666"/>
                <a:gd name="connsiteY20-882" fmla="*/ 1711804 h 2668538"/>
                <a:gd name="connsiteX0-883" fmla="*/ 5164666 w 5164666"/>
                <a:gd name="connsiteY0-884" fmla="*/ 1017538 h 2668538"/>
                <a:gd name="connsiteX1-885" fmla="*/ 4292600 w 5164666"/>
                <a:gd name="connsiteY1-886" fmla="*/ 1178404 h 2668538"/>
                <a:gd name="connsiteX2-887" fmla="*/ 4089400 w 5164666"/>
                <a:gd name="connsiteY2-888" fmla="*/ 2668538 h 2668538"/>
                <a:gd name="connsiteX3-889" fmla="*/ 2968111 w 5164666"/>
                <a:gd name="connsiteY3-890" fmla="*/ 1901675 h 2668538"/>
                <a:gd name="connsiteX4-891" fmla="*/ 2227907 w 5164666"/>
                <a:gd name="connsiteY4-892" fmla="*/ 1093738 h 2668538"/>
                <a:gd name="connsiteX5-893" fmla="*/ 1490133 w 5164666"/>
                <a:gd name="connsiteY5-894" fmla="*/ 1538 h 2668538"/>
                <a:gd name="connsiteX6-895" fmla="*/ 1041400 w 5164666"/>
                <a:gd name="connsiteY6-896" fmla="*/ 10004 h 2668538"/>
                <a:gd name="connsiteX7-897" fmla="*/ 1370426 w 5164666"/>
                <a:gd name="connsiteY7-898" fmla="*/ 144885 h 2668538"/>
                <a:gd name="connsiteX8-899" fmla="*/ 1455680 w 5164666"/>
                <a:gd name="connsiteY8-900" fmla="*/ 804698 h 2668538"/>
                <a:gd name="connsiteX9-901" fmla="*/ 609600 w 5164666"/>
                <a:gd name="connsiteY9-902" fmla="*/ 416404 h 2668538"/>
                <a:gd name="connsiteX10-903" fmla="*/ 1371600 w 5164666"/>
                <a:gd name="connsiteY10-904" fmla="*/ 145471 h 2668538"/>
                <a:gd name="connsiteX11-905" fmla="*/ 1473200 w 5164666"/>
                <a:gd name="connsiteY11-906" fmla="*/ 35404 h 2668538"/>
                <a:gd name="connsiteX12-907" fmla="*/ 1459872 w 5164666"/>
                <a:gd name="connsiteY12-908" fmla="*/ 804697 h 2668538"/>
                <a:gd name="connsiteX13-909" fmla="*/ 254000 w 5164666"/>
                <a:gd name="connsiteY13-910" fmla="*/ 941338 h 2668538"/>
                <a:gd name="connsiteX14-911" fmla="*/ 1896533 w 5164666"/>
                <a:gd name="connsiteY14-912" fmla="*/ 2651604 h 2668538"/>
                <a:gd name="connsiteX15-913" fmla="*/ 50800 w 5164666"/>
                <a:gd name="connsiteY15-914" fmla="*/ 2550004 h 2668538"/>
                <a:gd name="connsiteX16-915" fmla="*/ 855133 w 5164666"/>
                <a:gd name="connsiteY16-916" fmla="*/ 1584804 h 2668538"/>
                <a:gd name="connsiteX17-917" fmla="*/ 2230423 w 5164666"/>
                <a:gd name="connsiteY17-918" fmla="*/ 1090720 h 2668538"/>
                <a:gd name="connsiteX18-919" fmla="*/ 1457442 w 5164666"/>
                <a:gd name="connsiteY18-920" fmla="*/ 814926 h 2668538"/>
                <a:gd name="connsiteX19-921" fmla="*/ 872066 w 5164666"/>
                <a:gd name="connsiteY19-922" fmla="*/ 1559404 h 2668538"/>
                <a:gd name="connsiteX20-923" fmla="*/ 0 w 5164666"/>
                <a:gd name="connsiteY20-924" fmla="*/ 1711804 h 2668538"/>
                <a:gd name="connsiteX0-925" fmla="*/ 5164666 w 5164666"/>
                <a:gd name="connsiteY0-926" fmla="*/ 1017538 h 2668538"/>
                <a:gd name="connsiteX1-927" fmla="*/ 4292600 w 5164666"/>
                <a:gd name="connsiteY1-928" fmla="*/ 1178404 h 2668538"/>
                <a:gd name="connsiteX2-929" fmla="*/ 4089400 w 5164666"/>
                <a:gd name="connsiteY2-930" fmla="*/ 2668538 h 2668538"/>
                <a:gd name="connsiteX3-931" fmla="*/ 2968111 w 5164666"/>
                <a:gd name="connsiteY3-932" fmla="*/ 1901675 h 2668538"/>
                <a:gd name="connsiteX4-933" fmla="*/ 2227907 w 5164666"/>
                <a:gd name="connsiteY4-934" fmla="*/ 1093738 h 2668538"/>
                <a:gd name="connsiteX5-935" fmla="*/ 1490133 w 5164666"/>
                <a:gd name="connsiteY5-936" fmla="*/ 1538 h 2668538"/>
                <a:gd name="connsiteX6-937" fmla="*/ 1041400 w 5164666"/>
                <a:gd name="connsiteY6-938" fmla="*/ 10004 h 2668538"/>
                <a:gd name="connsiteX7-939" fmla="*/ 1370426 w 5164666"/>
                <a:gd name="connsiteY7-940" fmla="*/ 144885 h 2668538"/>
                <a:gd name="connsiteX8-941" fmla="*/ 1455680 w 5164666"/>
                <a:gd name="connsiteY8-942" fmla="*/ 804698 h 2668538"/>
                <a:gd name="connsiteX9-943" fmla="*/ 609600 w 5164666"/>
                <a:gd name="connsiteY9-944" fmla="*/ 416404 h 2668538"/>
                <a:gd name="connsiteX10-945" fmla="*/ 1371600 w 5164666"/>
                <a:gd name="connsiteY10-946" fmla="*/ 145471 h 2668538"/>
                <a:gd name="connsiteX11-947" fmla="*/ 1473200 w 5164666"/>
                <a:gd name="connsiteY11-948" fmla="*/ 35404 h 2668538"/>
                <a:gd name="connsiteX12-949" fmla="*/ 1459872 w 5164666"/>
                <a:gd name="connsiteY12-950" fmla="*/ 804697 h 2668538"/>
                <a:gd name="connsiteX13-951" fmla="*/ 254000 w 5164666"/>
                <a:gd name="connsiteY13-952" fmla="*/ 941338 h 2668538"/>
                <a:gd name="connsiteX14-953" fmla="*/ 1896533 w 5164666"/>
                <a:gd name="connsiteY14-954" fmla="*/ 2651604 h 2668538"/>
                <a:gd name="connsiteX15-955" fmla="*/ 50800 w 5164666"/>
                <a:gd name="connsiteY15-956" fmla="*/ 2550004 h 2668538"/>
                <a:gd name="connsiteX16-957" fmla="*/ 855133 w 5164666"/>
                <a:gd name="connsiteY16-958" fmla="*/ 1584804 h 2668538"/>
                <a:gd name="connsiteX17-959" fmla="*/ 2230423 w 5164666"/>
                <a:gd name="connsiteY17-960" fmla="*/ 1090720 h 2668538"/>
                <a:gd name="connsiteX18-961" fmla="*/ 1466495 w 5164666"/>
                <a:gd name="connsiteY18-962" fmla="*/ 811908 h 2668538"/>
                <a:gd name="connsiteX19-963" fmla="*/ 872066 w 5164666"/>
                <a:gd name="connsiteY19-964" fmla="*/ 1559404 h 2668538"/>
                <a:gd name="connsiteX20-965" fmla="*/ 0 w 5164666"/>
                <a:gd name="connsiteY20-966" fmla="*/ 1711804 h 2668538"/>
                <a:gd name="connsiteX0-967" fmla="*/ 5164666 w 5164666"/>
                <a:gd name="connsiteY0-968" fmla="*/ 1017538 h 2668538"/>
                <a:gd name="connsiteX1-969" fmla="*/ 4292600 w 5164666"/>
                <a:gd name="connsiteY1-970" fmla="*/ 1178404 h 2668538"/>
                <a:gd name="connsiteX2-971" fmla="*/ 4089400 w 5164666"/>
                <a:gd name="connsiteY2-972" fmla="*/ 2668538 h 2668538"/>
                <a:gd name="connsiteX3-973" fmla="*/ 2968111 w 5164666"/>
                <a:gd name="connsiteY3-974" fmla="*/ 1901675 h 2668538"/>
                <a:gd name="connsiteX4-975" fmla="*/ 2227907 w 5164666"/>
                <a:gd name="connsiteY4-976" fmla="*/ 1093738 h 2668538"/>
                <a:gd name="connsiteX5-977" fmla="*/ 1490133 w 5164666"/>
                <a:gd name="connsiteY5-978" fmla="*/ 1538 h 2668538"/>
                <a:gd name="connsiteX6-979" fmla="*/ 1041400 w 5164666"/>
                <a:gd name="connsiteY6-980" fmla="*/ 10004 h 2668538"/>
                <a:gd name="connsiteX7-981" fmla="*/ 1370426 w 5164666"/>
                <a:gd name="connsiteY7-982" fmla="*/ 144885 h 2668538"/>
                <a:gd name="connsiteX8-983" fmla="*/ 1455680 w 5164666"/>
                <a:gd name="connsiteY8-984" fmla="*/ 804698 h 2668538"/>
                <a:gd name="connsiteX9-985" fmla="*/ 591493 w 5164666"/>
                <a:gd name="connsiteY9-986" fmla="*/ 395279 h 2668538"/>
                <a:gd name="connsiteX10-987" fmla="*/ 1371600 w 5164666"/>
                <a:gd name="connsiteY10-988" fmla="*/ 145471 h 2668538"/>
                <a:gd name="connsiteX11-989" fmla="*/ 1473200 w 5164666"/>
                <a:gd name="connsiteY11-990" fmla="*/ 35404 h 2668538"/>
                <a:gd name="connsiteX12-991" fmla="*/ 1459872 w 5164666"/>
                <a:gd name="connsiteY12-992" fmla="*/ 804697 h 2668538"/>
                <a:gd name="connsiteX13-993" fmla="*/ 254000 w 5164666"/>
                <a:gd name="connsiteY13-994" fmla="*/ 941338 h 2668538"/>
                <a:gd name="connsiteX14-995" fmla="*/ 1896533 w 5164666"/>
                <a:gd name="connsiteY14-996" fmla="*/ 2651604 h 2668538"/>
                <a:gd name="connsiteX15-997" fmla="*/ 50800 w 5164666"/>
                <a:gd name="connsiteY15-998" fmla="*/ 2550004 h 2668538"/>
                <a:gd name="connsiteX16-999" fmla="*/ 855133 w 5164666"/>
                <a:gd name="connsiteY16-1000" fmla="*/ 1584804 h 2668538"/>
                <a:gd name="connsiteX17-1001" fmla="*/ 2230423 w 5164666"/>
                <a:gd name="connsiteY17-1002" fmla="*/ 1090720 h 2668538"/>
                <a:gd name="connsiteX18-1003" fmla="*/ 1466495 w 5164666"/>
                <a:gd name="connsiteY18-1004" fmla="*/ 811908 h 2668538"/>
                <a:gd name="connsiteX19-1005" fmla="*/ 872066 w 5164666"/>
                <a:gd name="connsiteY19-1006" fmla="*/ 1559404 h 2668538"/>
                <a:gd name="connsiteX20-1007" fmla="*/ 0 w 5164666"/>
                <a:gd name="connsiteY20-1008" fmla="*/ 1711804 h 2668538"/>
                <a:gd name="connsiteX0-1009" fmla="*/ 5164666 w 5164666"/>
                <a:gd name="connsiteY0-1010" fmla="*/ 1017538 h 2668538"/>
                <a:gd name="connsiteX1-1011" fmla="*/ 4292600 w 5164666"/>
                <a:gd name="connsiteY1-1012" fmla="*/ 1178404 h 2668538"/>
                <a:gd name="connsiteX2-1013" fmla="*/ 4089400 w 5164666"/>
                <a:gd name="connsiteY2-1014" fmla="*/ 2668538 h 2668538"/>
                <a:gd name="connsiteX3-1015" fmla="*/ 2968111 w 5164666"/>
                <a:gd name="connsiteY3-1016" fmla="*/ 1901675 h 2668538"/>
                <a:gd name="connsiteX4-1017" fmla="*/ 2227907 w 5164666"/>
                <a:gd name="connsiteY4-1018" fmla="*/ 1093738 h 2668538"/>
                <a:gd name="connsiteX5-1019" fmla="*/ 1490133 w 5164666"/>
                <a:gd name="connsiteY5-1020" fmla="*/ 1538 h 2668538"/>
                <a:gd name="connsiteX6-1021" fmla="*/ 1041400 w 5164666"/>
                <a:gd name="connsiteY6-1022" fmla="*/ 10004 h 2668538"/>
                <a:gd name="connsiteX7-1023" fmla="*/ 1370426 w 5164666"/>
                <a:gd name="connsiteY7-1024" fmla="*/ 144885 h 2668538"/>
                <a:gd name="connsiteX8-1025" fmla="*/ 1455680 w 5164666"/>
                <a:gd name="connsiteY8-1026" fmla="*/ 804698 h 2668538"/>
                <a:gd name="connsiteX9-1027" fmla="*/ 600546 w 5164666"/>
                <a:gd name="connsiteY9-1028" fmla="*/ 395279 h 2668538"/>
                <a:gd name="connsiteX10-1029" fmla="*/ 1371600 w 5164666"/>
                <a:gd name="connsiteY10-1030" fmla="*/ 145471 h 2668538"/>
                <a:gd name="connsiteX11-1031" fmla="*/ 1473200 w 5164666"/>
                <a:gd name="connsiteY11-1032" fmla="*/ 35404 h 2668538"/>
                <a:gd name="connsiteX12-1033" fmla="*/ 1459872 w 5164666"/>
                <a:gd name="connsiteY12-1034" fmla="*/ 804697 h 2668538"/>
                <a:gd name="connsiteX13-1035" fmla="*/ 254000 w 5164666"/>
                <a:gd name="connsiteY13-1036" fmla="*/ 941338 h 2668538"/>
                <a:gd name="connsiteX14-1037" fmla="*/ 1896533 w 5164666"/>
                <a:gd name="connsiteY14-1038" fmla="*/ 2651604 h 2668538"/>
                <a:gd name="connsiteX15-1039" fmla="*/ 50800 w 5164666"/>
                <a:gd name="connsiteY15-1040" fmla="*/ 2550004 h 2668538"/>
                <a:gd name="connsiteX16-1041" fmla="*/ 855133 w 5164666"/>
                <a:gd name="connsiteY16-1042" fmla="*/ 1584804 h 2668538"/>
                <a:gd name="connsiteX17-1043" fmla="*/ 2230423 w 5164666"/>
                <a:gd name="connsiteY17-1044" fmla="*/ 1090720 h 2668538"/>
                <a:gd name="connsiteX18-1045" fmla="*/ 1466495 w 5164666"/>
                <a:gd name="connsiteY18-1046" fmla="*/ 811908 h 2668538"/>
                <a:gd name="connsiteX19-1047" fmla="*/ 872066 w 5164666"/>
                <a:gd name="connsiteY19-1048" fmla="*/ 1559404 h 2668538"/>
                <a:gd name="connsiteX20-1049" fmla="*/ 0 w 5164666"/>
                <a:gd name="connsiteY20-1050" fmla="*/ 1711804 h 2668538"/>
                <a:gd name="connsiteX0-1051" fmla="*/ 5158631 w 5158631"/>
                <a:gd name="connsiteY0-1052" fmla="*/ 1017538 h 2668538"/>
                <a:gd name="connsiteX1-1053" fmla="*/ 4286565 w 5158631"/>
                <a:gd name="connsiteY1-1054" fmla="*/ 1178404 h 2668538"/>
                <a:gd name="connsiteX2-1055" fmla="*/ 4083365 w 5158631"/>
                <a:gd name="connsiteY2-1056" fmla="*/ 2668538 h 2668538"/>
                <a:gd name="connsiteX3-1057" fmla="*/ 2962076 w 5158631"/>
                <a:gd name="connsiteY3-1058" fmla="*/ 1901675 h 2668538"/>
                <a:gd name="connsiteX4-1059" fmla="*/ 2221872 w 5158631"/>
                <a:gd name="connsiteY4-1060" fmla="*/ 1093738 h 2668538"/>
                <a:gd name="connsiteX5-1061" fmla="*/ 1484098 w 5158631"/>
                <a:gd name="connsiteY5-1062" fmla="*/ 1538 h 2668538"/>
                <a:gd name="connsiteX6-1063" fmla="*/ 1035365 w 5158631"/>
                <a:gd name="connsiteY6-1064" fmla="*/ 10004 h 2668538"/>
                <a:gd name="connsiteX7-1065" fmla="*/ 1364391 w 5158631"/>
                <a:gd name="connsiteY7-1066" fmla="*/ 144885 h 2668538"/>
                <a:gd name="connsiteX8-1067" fmla="*/ 1449645 w 5158631"/>
                <a:gd name="connsiteY8-1068" fmla="*/ 804698 h 2668538"/>
                <a:gd name="connsiteX9-1069" fmla="*/ 594511 w 5158631"/>
                <a:gd name="connsiteY9-1070" fmla="*/ 395279 h 2668538"/>
                <a:gd name="connsiteX10-1071" fmla="*/ 1365565 w 5158631"/>
                <a:gd name="connsiteY10-1072" fmla="*/ 145471 h 2668538"/>
                <a:gd name="connsiteX11-1073" fmla="*/ 1467165 w 5158631"/>
                <a:gd name="connsiteY11-1074" fmla="*/ 35404 h 2668538"/>
                <a:gd name="connsiteX12-1075" fmla="*/ 1453837 w 5158631"/>
                <a:gd name="connsiteY12-1076" fmla="*/ 804697 h 2668538"/>
                <a:gd name="connsiteX13-1077" fmla="*/ 247965 w 5158631"/>
                <a:gd name="connsiteY13-1078" fmla="*/ 941338 h 2668538"/>
                <a:gd name="connsiteX14-1079" fmla="*/ 1890498 w 5158631"/>
                <a:gd name="connsiteY14-1080" fmla="*/ 2651604 h 2668538"/>
                <a:gd name="connsiteX15-1081" fmla="*/ 44765 w 5158631"/>
                <a:gd name="connsiteY15-1082" fmla="*/ 2550004 h 2668538"/>
                <a:gd name="connsiteX16-1083" fmla="*/ 849098 w 5158631"/>
                <a:gd name="connsiteY16-1084" fmla="*/ 1584804 h 2668538"/>
                <a:gd name="connsiteX17-1085" fmla="*/ 2224388 w 5158631"/>
                <a:gd name="connsiteY17-1086" fmla="*/ 1090720 h 2668538"/>
                <a:gd name="connsiteX18-1087" fmla="*/ 1460460 w 5158631"/>
                <a:gd name="connsiteY18-1088" fmla="*/ 811908 h 2668538"/>
                <a:gd name="connsiteX19-1089" fmla="*/ 866031 w 5158631"/>
                <a:gd name="connsiteY19-1090" fmla="*/ 1559404 h 2668538"/>
                <a:gd name="connsiteX20-1091" fmla="*/ 0 w 5158631"/>
                <a:gd name="connsiteY20-1092" fmla="*/ 1699733 h 2668538"/>
                <a:gd name="connsiteX0-1093" fmla="*/ 5158631 w 5158631"/>
                <a:gd name="connsiteY0-1094" fmla="*/ 1017538 h 2668538"/>
                <a:gd name="connsiteX1-1095" fmla="*/ 4268458 w 5158631"/>
                <a:gd name="connsiteY1-1096" fmla="*/ 1202547 h 2668538"/>
                <a:gd name="connsiteX2-1097" fmla="*/ 4083365 w 5158631"/>
                <a:gd name="connsiteY2-1098" fmla="*/ 2668538 h 2668538"/>
                <a:gd name="connsiteX3-1099" fmla="*/ 2962076 w 5158631"/>
                <a:gd name="connsiteY3-1100" fmla="*/ 1901675 h 2668538"/>
                <a:gd name="connsiteX4-1101" fmla="*/ 2221872 w 5158631"/>
                <a:gd name="connsiteY4-1102" fmla="*/ 1093738 h 2668538"/>
                <a:gd name="connsiteX5-1103" fmla="*/ 1484098 w 5158631"/>
                <a:gd name="connsiteY5-1104" fmla="*/ 1538 h 2668538"/>
                <a:gd name="connsiteX6-1105" fmla="*/ 1035365 w 5158631"/>
                <a:gd name="connsiteY6-1106" fmla="*/ 10004 h 2668538"/>
                <a:gd name="connsiteX7-1107" fmla="*/ 1364391 w 5158631"/>
                <a:gd name="connsiteY7-1108" fmla="*/ 144885 h 2668538"/>
                <a:gd name="connsiteX8-1109" fmla="*/ 1449645 w 5158631"/>
                <a:gd name="connsiteY8-1110" fmla="*/ 804698 h 2668538"/>
                <a:gd name="connsiteX9-1111" fmla="*/ 594511 w 5158631"/>
                <a:gd name="connsiteY9-1112" fmla="*/ 395279 h 2668538"/>
                <a:gd name="connsiteX10-1113" fmla="*/ 1365565 w 5158631"/>
                <a:gd name="connsiteY10-1114" fmla="*/ 145471 h 2668538"/>
                <a:gd name="connsiteX11-1115" fmla="*/ 1467165 w 5158631"/>
                <a:gd name="connsiteY11-1116" fmla="*/ 35404 h 2668538"/>
                <a:gd name="connsiteX12-1117" fmla="*/ 1453837 w 5158631"/>
                <a:gd name="connsiteY12-1118" fmla="*/ 804697 h 2668538"/>
                <a:gd name="connsiteX13-1119" fmla="*/ 247965 w 5158631"/>
                <a:gd name="connsiteY13-1120" fmla="*/ 941338 h 2668538"/>
                <a:gd name="connsiteX14-1121" fmla="*/ 1890498 w 5158631"/>
                <a:gd name="connsiteY14-1122" fmla="*/ 2651604 h 2668538"/>
                <a:gd name="connsiteX15-1123" fmla="*/ 44765 w 5158631"/>
                <a:gd name="connsiteY15-1124" fmla="*/ 2550004 h 2668538"/>
                <a:gd name="connsiteX16-1125" fmla="*/ 849098 w 5158631"/>
                <a:gd name="connsiteY16-1126" fmla="*/ 1584804 h 2668538"/>
                <a:gd name="connsiteX17-1127" fmla="*/ 2224388 w 5158631"/>
                <a:gd name="connsiteY17-1128" fmla="*/ 1090720 h 2668538"/>
                <a:gd name="connsiteX18-1129" fmla="*/ 1460460 w 5158631"/>
                <a:gd name="connsiteY18-1130" fmla="*/ 811908 h 2668538"/>
                <a:gd name="connsiteX19-1131" fmla="*/ 866031 w 5158631"/>
                <a:gd name="connsiteY19-1132" fmla="*/ 1559404 h 2668538"/>
                <a:gd name="connsiteX20-1133" fmla="*/ 0 w 5158631"/>
                <a:gd name="connsiteY20-1134" fmla="*/ 1699733 h 2668538"/>
                <a:gd name="connsiteX0-1135" fmla="*/ 5158631 w 5158631"/>
                <a:gd name="connsiteY0-1136" fmla="*/ 1014520 h 2668538"/>
                <a:gd name="connsiteX1-1137" fmla="*/ 4268458 w 5158631"/>
                <a:gd name="connsiteY1-1138" fmla="*/ 1202547 h 2668538"/>
                <a:gd name="connsiteX2-1139" fmla="*/ 4083365 w 5158631"/>
                <a:gd name="connsiteY2-1140" fmla="*/ 2668538 h 2668538"/>
                <a:gd name="connsiteX3-1141" fmla="*/ 2962076 w 5158631"/>
                <a:gd name="connsiteY3-1142" fmla="*/ 1901675 h 2668538"/>
                <a:gd name="connsiteX4-1143" fmla="*/ 2221872 w 5158631"/>
                <a:gd name="connsiteY4-1144" fmla="*/ 1093738 h 2668538"/>
                <a:gd name="connsiteX5-1145" fmla="*/ 1484098 w 5158631"/>
                <a:gd name="connsiteY5-1146" fmla="*/ 1538 h 2668538"/>
                <a:gd name="connsiteX6-1147" fmla="*/ 1035365 w 5158631"/>
                <a:gd name="connsiteY6-1148" fmla="*/ 10004 h 2668538"/>
                <a:gd name="connsiteX7-1149" fmla="*/ 1364391 w 5158631"/>
                <a:gd name="connsiteY7-1150" fmla="*/ 144885 h 2668538"/>
                <a:gd name="connsiteX8-1151" fmla="*/ 1449645 w 5158631"/>
                <a:gd name="connsiteY8-1152" fmla="*/ 804698 h 2668538"/>
                <a:gd name="connsiteX9-1153" fmla="*/ 594511 w 5158631"/>
                <a:gd name="connsiteY9-1154" fmla="*/ 395279 h 2668538"/>
                <a:gd name="connsiteX10-1155" fmla="*/ 1365565 w 5158631"/>
                <a:gd name="connsiteY10-1156" fmla="*/ 145471 h 2668538"/>
                <a:gd name="connsiteX11-1157" fmla="*/ 1467165 w 5158631"/>
                <a:gd name="connsiteY11-1158" fmla="*/ 35404 h 2668538"/>
                <a:gd name="connsiteX12-1159" fmla="*/ 1453837 w 5158631"/>
                <a:gd name="connsiteY12-1160" fmla="*/ 804697 h 2668538"/>
                <a:gd name="connsiteX13-1161" fmla="*/ 247965 w 5158631"/>
                <a:gd name="connsiteY13-1162" fmla="*/ 941338 h 2668538"/>
                <a:gd name="connsiteX14-1163" fmla="*/ 1890498 w 5158631"/>
                <a:gd name="connsiteY14-1164" fmla="*/ 2651604 h 2668538"/>
                <a:gd name="connsiteX15-1165" fmla="*/ 44765 w 5158631"/>
                <a:gd name="connsiteY15-1166" fmla="*/ 2550004 h 2668538"/>
                <a:gd name="connsiteX16-1167" fmla="*/ 849098 w 5158631"/>
                <a:gd name="connsiteY16-1168" fmla="*/ 1584804 h 2668538"/>
                <a:gd name="connsiteX17-1169" fmla="*/ 2224388 w 5158631"/>
                <a:gd name="connsiteY17-1170" fmla="*/ 1090720 h 2668538"/>
                <a:gd name="connsiteX18-1171" fmla="*/ 1460460 w 5158631"/>
                <a:gd name="connsiteY18-1172" fmla="*/ 811908 h 2668538"/>
                <a:gd name="connsiteX19-1173" fmla="*/ 866031 w 5158631"/>
                <a:gd name="connsiteY19-1174" fmla="*/ 1559404 h 2668538"/>
                <a:gd name="connsiteX20-1175" fmla="*/ 0 w 5158631"/>
                <a:gd name="connsiteY20-1176" fmla="*/ 1699733 h 2668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5158631" h="2668538">
                  <a:moveTo>
                    <a:pt x="5158631" y="1014520"/>
                  </a:moveTo>
                  <a:lnTo>
                    <a:pt x="4268458" y="1202547"/>
                  </a:lnTo>
                  <a:lnTo>
                    <a:pt x="4083365" y="2668538"/>
                  </a:lnTo>
                  <a:lnTo>
                    <a:pt x="2962076" y="1901675"/>
                  </a:lnTo>
                  <a:lnTo>
                    <a:pt x="2221872" y="1093738"/>
                  </a:lnTo>
                  <a:cubicBezTo>
                    <a:pt x="1975947" y="729671"/>
                    <a:pt x="1681849" y="182160"/>
                    <a:pt x="1484098" y="1538"/>
                  </a:cubicBezTo>
                  <a:cubicBezTo>
                    <a:pt x="1452328" y="-4051"/>
                    <a:pt x="1184943" y="7182"/>
                    <a:pt x="1035365" y="10004"/>
                  </a:cubicBezTo>
                  <a:lnTo>
                    <a:pt x="1364391" y="144885"/>
                  </a:lnTo>
                  <a:lnTo>
                    <a:pt x="1449645" y="804698"/>
                  </a:lnTo>
                  <a:lnTo>
                    <a:pt x="594511" y="395279"/>
                  </a:lnTo>
                  <a:lnTo>
                    <a:pt x="1365565" y="145471"/>
                  </a:lnTo>
                  <a:lnTo>
                    <a:pt x="1467165" y="35404"/>
                  </a:lnTo>
                  <a:lnTo>
                    <a:pt x="1453837" y="804697"/>
                  </a:lnTo>
                  <a:lnTo>
                    <a:pt x="247965" y="941338"/>
                  </a:lnTo>
                  <a:lnTo>
                    <a:pt x="1890498" y="2651604"/>
                  </a:lnTo>
                  <a:lnTo>
                    <a:pt x="44765" y="2550004"/>
                  </a:lnTo>
                  <a:lnTo>
                    <a:pt x="849098" y="1584804"/>
                  </a:lnTo>
                  <a:lnTo>
                    <a:pt x="2224388" y="1090720"/>
                  </a:lnTo>
                  <a:lnTo>
                    <a:pt x="1460460" y="811908"/>
                  </a:lnTo>
                  <a:lnTo>
                    <a:pt x="866031" y="1559404"/>
                  </a:lnTo>
                  <a:lnTo>
                    <a:pt x="0" y="1699733"/>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0" name="任意多边形 209"/>
            <p:cNvSpPr/>
            <p:nvPr/>
          </p:nvSpPr>
          <p:spPr>
            <a:xfrm>
              <a:off x="4902152" y="782561"/>
              <a:ext cx="1005773" cy="617481"/>
            </a:xfrm>
            <a:custGeom>
              <a:avLst/>
              <a:gdLst>
                <a:gd name="connsiteX0" fmla="*/ 0 w 1032933"/>
                <a:gd name="connsiteY0" fmla="*/ 626534 h 626534"/>
                <a:gd name="connsiteX1" fmla="*/ 1032933 w 1032933"/>
                <a:gd name="connsiteY1" fmla="*/ 0 h 626534"/>
                <a:gd name="connsiteX0-1" fmla="*/ 0 w 1005773"/>
                <a:gd name="connsiteY0-2" fmla="*/ 617481 h 617481"/>
                <a:gd name="connsiteX1-3" fmla="*/ 1005773 w 1005773"/>
                <a:gd name="connsiteY1-4" fmla="*/ 0 h 617481"/>
              </a:gdLst>
              <a:ahLst/>
              <a:cxnLst>
                <a:cxn ang="0">
                  <a:pos x="connsiteX0-1" y="connsiteY0-2"/>
                </a:cxn>
                <a:cxn ang="0">
                  <a:pos x="connsiteX1-3" y="connsiteY1-4"/>
                </a:cxn>
              </a:cxnLst>
              <a:rect l="l" t="t" r="r" b="b"/>
              <a:pathLst>
                <a:path w="1005773" h="617481">
                  <a:moveTo>
                    <a:pt x="0" y="617481"/>
                  </a:moveTo>
                  <a:lnTo>
                    <a:pt x="1005773"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210"/>
            <p:cNvSpPr/>
            <p:nvPr/>
          </p:nvSpPr>
          <p:spPr>
            <a:xfrm>
              <a:off x="7508126" y="4084562"/>
              <a:ext cx="1118774" cy="901071"/>
            </a:xfrm>
            <a:custGeom>
              <a:avLst/>
              <a:gdLst>
                <a:gd name="connsiteX0" fmla="*/ 1100667 w 1100667"/>
                <a:gd name="connsiteY0" fmla="*/ 245534 h 889000"/>
                <a:gd name="connsiteX1" fmla="*/ 0 w 1100667"/>
                <a:gd name="connsiteY1" fmla="*/ 0 h 889000"/>
                <a:gd name="connsiteX2" fmla="*/ 753534 w 1100667"/>
                <a:gd name="connsiteY2" fmla="*/ 889000 h 889000"/>
                <a:gd name="connsiteX0-1" fmla="*/ 1123342 w 1123342"/>
                <a:gd name="connsiteY0-2" fmla="*/ 300206 h 910476"/>
                <a:gd name="connsiteX1-3" fmla="*/ 4568 w 1123342"/>
                <a:gd name="connsiteY1-4" fmla="*/ 21476 h 910476"/>
                <a:gd name="connsiteX2-5" fmla="*/ 758102 w 1123342"/>
                <a:gd name="connsiteY2-6" fmla="*/ 910476 h 910476"/>
                <a:gd name="connsiteX0-7" fmla="*/ 1123162 w 1123162"/>
                <a:gd name="connsiteY0-8" fmla="*/ 300691 h 920014"/>
                <a:gd name="connsiteX1-9" fmla="*/ 4388 w 1123162"/>
                <a:gd name="connsiteY1-10" fmla="*/ 21961 h 920014"/>
                <a:gd name="connsiteX2-11" fmla="*/ 763958 w 1123162"/>
                <a:gd name="connsiteY2-12" fmla="*/ 920014 h 920014"/>
                <a:gd name="connsiteX0-13" fmla="*/ 1118774 w 1118774"/>
                <a:gd name="connsiteY0-14" fmla="*/ 300691 h 920014"/>
                <a:gd name="connsiteX1-15" fmla="*/ 0 w 1118774"/>
                <a:gd name="connsiteY1-16" fmla="*/ 21961 h 920014"/>
                <a:gd name="connsiteX2-17" fmla="*/ 759570 w 1118774"/>
                <a:gd name="connsiteY2-18" fmla="*/ 920014 h 920014"/>
                <a:gd name="connsiteX0-19" fmla="*/ 1118774 w 1118774"/>
                <a:gd name="connsiteY0-20" fmla="*/ 278730 h 898053"/>
                <a:gd name="connsiteX1-21" fmla="*/ 0 w 1118774"/>
                <a:gd name="connsiteY1-22" fmla="*/ 0 h 898053"/>
                <a:gd name="connsiteX2-23" fmla="*/ 759570 w 1118774"/>
                <a:gd name="connsiteY2-24" fmla="*/ 898053 h 898053"/>
                <a:gd name="connsiteX0-25" fmla="*/ 1118774 w 1118774"/>
                <a:gd name="connsiteY0-26" fmla="*/ 278730 h 901071"/>
                <a:gd name="connsiteX1-27" fmla="*/ 0 w 1118774"/>
                <a:gd name="connsiteY1-28" fmla="*/ 0 h 901071"/>
                <a:gd name="connsiteX2-29" fmla="*/ 774660 w 1118774"/>
                <a:gd name="connsiteY2-30" fmla="*/ 901071 h 901071"/>
              </a:gdLst>
              <a:ahLst/>
              <a:cxnLst>
                <a:cxn ang="0">
                  <a:pos x="connsiteX0-1" y="connsiteY0-2"/>
                </a:cxn>
                <a:cxn ang="0">
                  <a:pos x="connsiteX1-3" y="connsiteY1-4"/>
                </a:cxn>
                <a:cxn ang="0">
                  <a:pos x="connsiteX2-5" y="connsiteY2-6"/>
                </a:cxn>
              </a:cxnLst>
              <a:rect l="l" t="t" r="r" b="b"/>
              <a:pathLst>
                <a:path w="1118774" h="901071">
                  <a:moveTo>
                    <a:pt x="1118774" y="278730"/>
                  </a:moveTo>
                  <a:cubicBezTo>
                    <a:pt x="745849" y="185820"/>
                    <a:pt x="1122140" y="274007"/>
                    <a:pt x="0" y="0"/>
                  </a:cubicBezTo>
                  <a:lnTo>
                    <a:pt x="774660" y="901071"/>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211"/>
            <p:cNvSpPr/>
            <p:nvPr/>
          </p:nvSpPr>
          <p:spPr>
            <a:xfrm>
              <a:off x="5315258" y="4059162"/>
              <a:ext cx="2431777" cy="2015067"/>
            </a:xfrm>
            <a:custGeom>
              <a:avLst/>
              <a:gdLst>
                <a:gd name="connsiteX0" fmla="*/ 2192866 w 2446866"/>
                <a:gd name="connsiteY0" fmla="*/ 16934 h 2015067"/>
                <a:gd name="connsiteX1" fmla="*/ 2446866 w 2446866"/>
                <a:gd name="connsiteY1" fmla="*/ 1456267 h 2015067"/>
                <a:gd name="connsiteX2" fmla="*/ 0 w 2446866"/>
                <a:gd name="connsiteY2" fmla="*/ 0 h 2015067"/>
                <a:gd name="connsiteX3" fmla="*/ 745066 w 2446866"/>
                <a:gd name="connsiteY3" fmla="*/ 2015067 h 2015067"/>
                <a:gd name="connsiteX4" fmla="*/ 1244600 w 2446866"/>
                <a:gd name="connsiteY4" fmla="*/ 770467 h 2015067"/>
                <a:gd name="connsiteX5" fmla="*/ 1794933 w 2446866"/>
                <a:gd name="connsiteY5" fmla="*/ 1820334 h 2015067"/>
                <a:gd name="connsiteX0-1" fmla="*/ 2192866 w 2446866"/>
                <a:gd name="connsiteY0-2" fmla="*/ 16934 h 2015067"/>
                <a:gd name="connsiteX1-3" fmla="*/ 2446866 w 2446866"/>
                <a:gd name="connsiteY1-4" fmla="*/ 1456267 h 2015067"/>
                <a:gd name="connsiteX2-5" fmla="*/ 0 w 2446866"/>
                <a:gd name="connsiteY2-6" fmla="*/ 0 h 2015067"/>
                <a:gd name="connsiteX3-7" fmla="*/ 745066 w 2446866"/>
                <a:gd name="connsiteY3-8" fmla="*/ 2015067 h 2015067"/>
                <a:gd name="connsiteX4-9" fmla="*/ 1250636 w 2446866"/>
                <a:gd name="connsiteY4-10" fmla="*/ 746324 h 2015067"/>
                <a:gd name="connsiteX5-11" fmla="*/ 1794933 w 2446866"/>
                <a:gd name="connsiteY5-12" fmla="*/ 1820334 h 2015067"/>
                <a:gd name="connsiteX0-13" fmla="*/ 2192866 w 2431777"/>
                <a:gd name="connsiteY0-14" fmla="*/ 16934 h 2015067"/>
                <a:gd name="connsiteX1-15" fmla="*/ 2431777 w 2431777"/>
                <a:gd name="connsiteY1-16" fmla="*/ 1453249 h 2015067"/>
                <a:gd name="connsiteX2-17" fmla="*/ 0 w 2431777"/>
                <a:gd name="connsiteY2-18" fmla="*/ 0 h 2015067"/>
                <a:gd name="connsiteX3-19" fmla="*/ 745066 w 2431777"/>
                <a:gd name="connsiteY3-20" fmla="*/ 2015067 h 2015067"/>
                <a:gd name="connsiteX4-21" fmla="*/ 1250636 w 2431777"/>
                <a:gd name="connsiteY4-22" fmla="*/ 746324 h 2015067"/>
                <a:gd name="connsiteX5-23" fmla="*/ 1794933 w 2431777"/>
                <a:gd name="connsiteY5-24" fmla="*/ 1820334 h 2015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431777" h="2015067">
                  <a:moveTo>
                    <a:pt x="2192866" y="16934"/>
                  </a:moveTo>
                  <a:lnTo>
                    <a:pt x="2431777" y="1453249"/>
                  </a:lnTo>
                  <a:lnTo>
                    <a:pt x="0" y="0"/>
                  </a:lnTo>
                  <a:lnTo>
                    <a:pt x="745066" y="2015067"/>
                  </a:lnTo>
                  <a:lnTo>
                    <a:pt x="1250636" y="746324"/>
                  </a:lnTo>
                  <a:lnTo>
                    <a:pt x="1794933" y="182033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212"/>
            <p:cNvSpPr/>
            <p:nvPr/>
          </p:nvSpPr>
          <p:spPr>
            <a:xfrm>
              <a:off x="4468592" y="4803642"/>
              <a:ext cx="2100321" cy="1101254"/>
            </a:xfrm>
            <a:custGeom>
              <a:avLst/>
              <a:gdLst>
                <a:gd name="connsiteX0" fmla="*/ 2091267 w 2091267"/>
                <a:gd name="connsiteY0" fmla="*/ 0 h 1092200"/>
                <a:gd name="connsiteX1" fmla="*/ 1329267 w 2091267"/>
                <a:gd name="connsiteY1" fmla="*/ 508000 h 1092200"/>
                <a:gd name="connsiteX2" fmla="*/ 685800 w 2091267"/>
                <a:gd name="connsiteY2" fmla="*/ 1092200 h 1092200"/>
                <a:gd name="connsiteX3" fmla="*/ 558800 w 2091267"/>
                <a:gd name="connsiteY3" fmla="*/ 499533 h 1092200"/>
                <a:gd name="connsiteX4" fmla="*/ 0 w 2091267"/>
                <a:gd name="connsiteY4" fmla="*/ 745066 h 1092200"/>
                <a:gd name="connsiteX5" fmla="*/ 567267 w 2091267"/>
                <a:gd name="connsiteY5" fmla="*/ 101600 h 1092200"/>
                <a:gd name="connsiteX6" fmla="*/ 1320800 w 2091267"/>
                <a:gd name="connsiteY6" fmla="*/ 516466 h 1092200"/>
                <a:gd name="connsiteX7" fmla="*/ 558800 w 2091267"/>
                <a:gd name="connsiteY7" fmla="*/ 499533 h 1092200"/>
                <a:gd name="connsiteX8" fmla="*/ 567267 w 2091267"/>
                <a:gd name="connsiteY8" fmla="*/ 101600 h 1092200"/>
                <a:gd name="connsiteX0-1" fmla="*/ 2091267 w 2091267"/>
                <a:gd name="connsiteY0-2" fmla="*/ 0 h 1092200"/>
                <a:gd name="connsiteX1-3" fmla="*/ 1329267 w 2091267"/>
                <a:gd name="connsiteY1-4" fmla="*/ 508000 h 1092200"/>
                <a:gd name="connsiteX2-5" fmla="*/ 685800 w 2091267"/>
                <a:gd name="connsiteY2-6" fmla="*/ 1092200 h 1092200"/>
                <a:gd name="connsiteX3-7" fmla="*/ 558800 w 2091267"/>
                <a:gd name="connsiteY3-8" fmla="*/ 499533 h 1092200"/>
                <a:gd name="connsiteX4-9" fmla="*/ 0 w 2091267"/>
                <a:gd name="connsiteY4-10" fmla="*/ 745066 h 1092200"/>
                <a:gd name="connsiteX5-11" fmla="*/ 567267 w 2091267"/>
                <a:gd name="connsiteY5-12" fmla="*/ 101600 h 1092200"/>
                <a:gd name="connsiteX6-13" fmla="*/ 1215176 w 2091267"/>
                <a:gd name="connsiteY6-14" fmla="*/ 513448 h 1092200"/>
                <a:gd name="connsiteX7-15" fmla="*/ 558800 w 2091267"/>
                <a:gd name="connsiteY7-16" fmla="*/ 499533 h 1092200"/>
                <a:gd name="connsiteX8-17" fmla="*/ 567267 w 2091267"/>
                <a:gd name="connsiteY8-18" fmla="*/ 101600 h 1092200"/>
                <a:gd name="connsiteX0-19" fmla="*/ 2091267 w 2091267"/>
                <a:gd name="connsiteY0-20" fmla="*/ 0 h 1092200"/>
                <a:gd name="connsiteX1-21" fmla="*/ 1329267 w 2091267"/>
                <a:gd name="connsiteY1-22" fmla="*/ 508000 h 1092200"/>
                <a:gd name="connsiteX2-23" fmla="*/ 685800 w 2091267"/>
                <a:gd name="connsiteY2-24" fmla="*/ 1092200 h 1092200"/>
                <a:gd name="connsiteX3-25" fmla="*/ 558800 w 2091267"/>
                <a:gd name="connsiteY3-26" fmla="*/ 499533 h 1092200"/>
                <a:gd name="connsiteX4-27" fmla="*/ 0 w 2091267"/>
                <a:gd name="connsiteY4-28" fmla="*/ 745066 h 1092200"/>
                <a:gd name="connsiteX5-29" fmla="*/ 567267 w 2091267"/>
                <a:gd name="connsiteY5-30" fmla="*/ 101600 h 1092200"/>
                <a:gd name="connsiteX6-31" fmla="*/ 1302693 w 2091267"/>
                <a:gd name="connsiteY6-32" fmla="*/ 516466 h 1092200"/>
                <a:gd name="connsiteX7-33" fmla="*/ 558800 w 2091267"/>
                <a:gd name="connsiteY7-34" fmla="*/ 499533 h 1092200"/>
                <a:gd name="connsiteX8-35" fmla="*/ 567267 w 2091267"/>
                <a:gd name="connsiteY8-36" fmla="*/ 101600 h 1092200"/>
                <a:gd name="connsiteX0-37" fmla="*/ 2100321 w 2100321"/>
                <a:gd name="connsiteY0-38" fmla="*/ 0 h 1101254"/>
                <a:gd name="connsiteX1-39" fmla="*/ 1329267 w 2100321"/>
                <a:gd name="connsiteY1-40" fmla="*/ 517054 h 1101254"/>
                <a:gd name="connsiteX2-41" fmla="*/ 685800 w 2100321"/>
                <a:gd name="connsiteY2-42" fmla="*/ 1101254 h 1101254"/>
                <a:gd name="connsiteX3-43" fmla="*/ 558800 w 2100321"/>
                <a:gd name="connsiteY3-44" fmla="*/ 508587 h 1101254"/>
                <a:gd name="connsiteX4-45" fmla="*/ 0 w 2100321"/>
                <a:gd name="connsiteY4-46" fmla="*/ 754120 h 1101254"/>
                <a:gd name="connsiteX5-47" fmla="*/ 567267 w 2100321"/>
                <a:gd name="connsiteY5-48" fmla="*/ 110654 h 1101254"/>
                <a:gd name="connsiteX6-49" fmla="*/ 1302693 w 2100321"/>
                <a:gd name="connsiteY6-50" fmla="*/ 525520 h 1101254"/>
                <a:gd name="connsiteX7-51" fmla="*/ 558800 w 2100321"/>
                <a:gd name="connsiteY7-52" fmla="*/ 508587 h 1101254"/>
                <a:gd name="connsiteX8-53" fmla="*/ 567267 w 2100321"/>
                <a:gd name="connsiteY8-54" fmla="*/ 110654 h 11012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00321" h="1101254">
                  <a:moveTo>
                    <a:pt x="2100321" y="0"/>
                  </a:moveTo>
                  <a:lnTo>
                    <a:pt x="1329267" y="517054"/>
                  </a:lnTo>
                  <a:lnTo>
                    <a:pt x="685800" y="1101254"/>
                  </a:lnTo>
                  <a:lnTo>
                    <a:pt x="558800" y="508587"/>
                  </a:lnTo>
                  <a:lnTo>
                    <a:pt x="0" y="754120"/>
                  </a:lnTo>
                  <a:lnTo>
                    <a:pt x="567267" y="110654"/>
                  </a:lnTo>
                  <a:lnTo>
                    <a:pt x="1302693" y="525520"/>
                  </a:lnTo>
                  <a:lnTo>
                    <a:pt x="558800" y="508587"/>
                  </a:lnTo>
                  <a:lnTo>
                    <a:pt x="567267" y="11065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4" name="六边形 213"/>
          <p:cNvSpPr/>
          <p:nvPr/>
        </p:nvSpPr>
        <p:spPr>
          <a:xfrm>
            <a:off x="10229625" y="2587715"/>
            <a:ext cx="265140" cy="228568"/>
          </a:xfrm>
          <a:prstGeom prst="hexagon">
            <a:avLst/>
          </a:prstGeom>
          <a:solidFill>
            <a:schemeClr val="bg1">
              <a:alpha val="3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5" name="组合 214"/>
          <p:cNvGrpSpPr/>
          <p:nvPr/>
        </p:nvGrpSpPr>
        <p:grpSpPr>
          <a:xfrm>
            <a:off x="3707207" y="989732"/>
            <a:ext cx="4659806" cy="4989681"/>
            <a:chOff x="3765283" y="1088359"/>
            <a:chExt cx="4659806" cy="4989681"/>
          </a:xfrm>
        </p:grpSpPr>
        <p:grpSp>
          <p:nvGrpSpPr>
            <p:cNvPr id="216" name="组合 215"/>
            <p:cNvGrpSpPr/>
            <p:nvPr/>
          </p:nvGrpSpPr>
          <p:grpSpPr>
            <a:xfrm>
              <a:off x="4034627" y="1352856"/>
              <a:ext cx="4113479" cy="4131683"/>
              <a:chOff x="-1321361" y="3706891"/>
              <a:chExt cx="5684926" cy="5710087"/>
            </a:xfrm>
          </p:grpSpPr>
          <p:sp>
            <p:nvSpPr>
              <p:cNvPr id="220" name="任意多边形 219"/>
              <p:cNvSpPr/>
              <p:nvPr/>
            </p:nvSpPr>
            <p:spPr>
              <a:xfrm>
                <a:off x="-703135" y="4761678"/>
                <a:ext cx="812709" cy="639957"/>
              </a:xfrm>
              <a:custGeom>
                <a:avLst/>
                <a:gdLst>
                  <a:gd name="connsiteX0" fmla="*/ 0 w 836395"/>
                  <a:gd name="connsiteY0" fmla="*/ 0 h 650048"/>
                  <a:gd name="connsiteX1" fmla="*/ 836395 w 836395"/>
                  <a:gd name="connsiteY1" fmla="*/ 208016 h 650048"/>
                  <a:gd name="connsiteX2" fmla="*/ 455034 w 836395"/>
                  <a:gd name="connsiteY2" fmla="*/ 650048 h 650048"/>
                  <a:gd name="connsiteX3" fmla="*/ 0 w 836395"/>
                  <a:gd name="connsiteY3" fmla="*/ 0 h 650048"/>
                  <a:gd name="connsiteX0-1" fmla="*/ 0 w 836395"/>
                  <a:gd name="connsiteY0-2" fmla="*/ 0 h 635457"/>
                  <a:gd name="connsiteX1-3" fmla="*/ 836395 w 836395"/>
                  <a:gd name="connsiteY1-4" fmla="*/ 193425 h 635457"/>
                  <a:gd name="connsiteX2-5" fmla="*/ 455034 w 836395"/>
                  <a:gd name="connsiteY2-6" fmla="*/ 635457 h 635457"/>
                  <a:gd name="connsiteX3-7" fmla="*/ 0 w 836395"/>
                  <a:gd name="connsiteY3-8" fmla="*/ 0 h 635457"/>
                  <a:gd name="connsiteX0-9" fmla="*/ 0 w 821804"/>
                  <a:gd name="connsiteY0-10" fmla="*/ 0 h 630593"/>
                  <a:gd name="connsiteX1-11" fmla="*/ 821804 w 821804"/>
                  <a:gd name="connsiteY1-12" fmla="*/ 188561 h 630593"/>
                  <a:gd name="connsiteX2-13" fmla="*/ 440443 w 821804"/>
                  <a:gd name="connsiteY2-14" fmla="*/ 630593 h 630593"/>
                  <a:gd name="connsiteX3-15" fmla="*/ 0 w 821804"/>
                  <a:gd name="connsiteY3-16" fmla="*/ 0 h 630593"/>
                  <a:gd name="connsiteX0-17" fmla="*/ 0 w 826668"/>
                  <a:gd name="connsiteY0-18" fmla="*/ 0 h 635457"/>
                  <a:gd name="connsiteX1-19" fmla="*/ 826668 w 826668"/>
                  <a:gd name="connsiteY1-20" fmla="*/ 193425 h 635457"/>
                  <a:gd name="connsiteX2-21" fmla="*/ 445307 w 826668"/>
                  <a:gd name="connsiteY2-22" fmla="*/ 635457 h 635457"/>
                  <a:gd name="connsiteX3-23" fmla="*/ 0 w 826668"/>
                  <a:gd name="connsiteY3-24" fmla="*/ 0 h 635457"/>
                  <a:gd name="connsiteX0-25" fmla="*/ 0 w 826668"/>
                  <a:gd name="connsiteY0-26" fmla="*/ 0 h 633076"/>
                  <a:gd name="connsiteX1-27" fmla="*/ 826668 w 826668"/>
                  <a:gd name="connsiteY1-28" fmla="*/ 193425 h 633076"/>
                  <a:gd name="connsiteX2-29" fmla="*/ 447688 w 826668"/>
                  <a:gd name="connsiteY2-30" fmla="*/ 633076 h 633076"/>
                  <a:gd name="connsiteX3-31" fmla="*/ 0 w 826668"/>
                  <a:gd name="connsiteY3-32" fmla="*/ 0 h 633076"/>
                  <a:gd name="connsiteX0-33" fmla="*/ 0 w 817143"/>
                  <a:gd name="connsiteY0-34" fmla="*/ 0 h 633076"/>
                  <a:gd name="connsiteX1-35" fmla="*/ 817143 w 817143"/>
                  <a:gd name="connsiteY1-36" fmla="*/ 193425 h 633076"/>
                  <a:gd name="connsiteX2-37" fmla="*/ 447688 w 817143"/>
                  <a:gd name="connsiteY2-38" fmla="*/ 633076 h 633076"/>
                  <a:gd name="connsiteX3-39" fmla="*/ 0 w 817143"/>
                  <a:gd name="connsiteY3-40" fmla="*/ 0 h 633076"/>
                  <a:gd name="connsiteX0-41" fmla="*/ 0 w 817143"/>
                  <a:gd name="connsiteY0-42" fmla="*/ 0 h 637839"/>
                  <a:gd name="connsiteX1-43" fmla="*/ 817143 w 817143"/>
                  <a:gd name="connsiteY1-44" fmla="*/ 193425 h 637839"/>
                  <a:gd name="connsiteX2-45" fmla="*/ 452450 w 817143"/>
                  <a:gd name="connsiteY2-46" fmla="*/ 637839 h 637839"/>
                  <a:gd name="connsiteX3-47" fmla="*/ 0 w 817143"/>
                  <a:gd name="connsiteY3-48" fmla="*/ 0 h 637839"/>
                  <a:gd name="connsiteX0-49" fmla="*/ 0 w 821479"/>
                  <a:gd name="connsiteY0-50" fmla="*/ 0 h 644343"/>
                  <a:gd name="connsiteX1-51" fmla="*/ 821479 w 821479"/>
                  <a:gd name="connsiteY1-52" fmla="*/ 199929 h 644343"/>
                  <a:gd name="connsiteX2-53" fmla="*/ 456786 w 821479"/>
                  <a:gd name="connsiteY2-54" fmla="*/ 644343 h 644343"/>
                  <a:gd name="connsiteX3-55" fmla="*/ 0 w 821479"/>
                  <a:gd name="connsiteY3-56" fmla="*/ 0 h 644343"/>
                  <a:gd name="connsiteX0-57" fmla="*/ 0 w 814975"/>
                  <a:gd name="connsiteY0-58" fmla="*/ 0 h 642175"/>
                  <a:gd name="connsiteX1-59" fmla="*/ 814975 w 814975"/>
                  <a:gd name="connsiteY1-60" fmla="*/ 197761 h 642175"/>
                  <a:gd name="connsiteX2-61" fmla="*/ 450282 w 814975"/>
                  <a:gd name="connsiteY2-62" fmla="*/ 642175 h 642175"/>
                  <a:gd name="connsiteX3-63" fmla="*/ 0 w 814975"/>
                  <a:gd name="connsiteY3-64" fmla="*/ 0 h 642175"/>
                  <a:gd name="connsiteX0-65" fmla="*/ 0 w 808471"/>
                  <a:gd name="connsiteY0-66" fmla="*/ 0 h 637838"/>
                  <a:gd name="connsiteX1-67" fmla="*/ 808471 w 808471"/>
                  <a:gd name="connsiteY1-68" fmla="*/ 193424 h 637838"/>
                  <a:gd name="connsiteX2-69" fmla="*/ 443778 w 808471"/>
                  <a:gd name="connsiteY2-70" fmla="*/ 637838 h 637838"/>
                  <a:gd name="connsiteX3-71" fmla="*/ 0 w 808471"/>
                  <a:gd name="connsiteY3-72" fmla="*/ 0 h 637838"/>
                  <a:gd name="connsiteX0-73" fmla="*/ 0 w 808471"/>
                  <a:gd name="connsiteY0-74" fmla="*/ 0 h 644342"/>
                  <a:gd name="connsiteX1-75" fmla="*/ 808471 w 808471"/>
                  <a:gd name="connsiteY1-76" fmla="*/ 199928 h 644342"/>
                  <a:gd name="connsiteX2-77" fmla="*/ 443778 w 808471"/>
                  <a:gd name="connsiteY2-78" fmla="*/ 644342 h 644342"/>
                  <a:gd name="connsiteX3-79" fmla="*/ 0 w 808471"/>
                  <a:gd name="connsiteY3-80" fmla="*/ 0 h 644342"/>
                  <a:gd name="connsiteX0-81" fmla="*/ 0 w 821193"/>
                  <a:gd name="connsiteY0-82" fmla="*/ 0 h 644342"/>
                  <a:gd name="connsiteX1-83" fmla="*/ 821193 w 821193"/>
                  <a:gd name="connsiteY1-84" fmla="*/ 195688 h 644342"/>
                  <a:gd name="connsiteX2-85" fmla="*/ 443778 w 821193"/>
                  <a:gd name="connsiteY2-86" fmla="*/ 644342 h 644342"/>
                  <a:gd name="connsiteX3-87" fmla="*/ 0 w 821193"/>
                  <a:gd name="connsiteY3-88" fmla="*/ 0 h 644342"/>
                  <a:gd name="connsiteX0-89" fmla="*/ 0 w 812711"/>
                  <a:gd name="connsiteY0-90" fmla="*/ 0 h 652823"/>
                  <a:gd name="connsiteX1-91" fmla="*/ 812711 w 812711"/>
                  <a:gd name="connsiteY1-92" fmla="*/ 204169 h 652823"/>
                  <a:gd name="connsiteX2-93" fmla="*/ 435296 w 812711"/>
                  <a:gd name="connsiteY2-94" fmla="*/ 652823 h 652823"/>
                  <a:gd name="connsiteX3-95" fmla="*/ 0 w 812711"/>
                  <a:gd name="connsiteY3-96" fmla="*/ 0 h 652823"/>
                  <a:gd name="connsiteX0-97" fmla="*/ 0 w 812711"/>
                  <a:gd name="connsiteY0-98" fmla="*/ 0 h 668234"/>
                  <a:gd name="connsiteX1-99" fmla="*/ 812711 w 812711"/>
                  <a:gd name="connsiteY1-100" fmla="*/ 204169 h 668234"/>
                  <a:gd name="connsiteX2-101" fmla="*/ 435296 w 812711"/>
                  <a:gd name="connsiteY2-102" fmla="*/ 668234 h 668234"/>
                  <a:gd name="connsiteX3-103" fmla="*/ 0 w 812711"/>
                  <a:gd name="connsiteY3-104" fmla="*/ 0 h 668234"/>
                  <a:gd name="connsiteX0-105" fmla="*/ 0 w 812711"/>
                  <a:gd name="connsiteY0-106" fmla="*/ 0 h 657960"/>
                  <a:gd name="connsiteX1-107" fmla="*/ 812711 w 812711"/>
                  <a:gd name="connsiteY1-108" fmla="*/ 193895 h 657960"/>
                  <a:gd name="connsiteX2-109" fmla="*/ 435296 w 812711"/>
                  <a:gd name="connsiteY2-110" fmla="*/ 657960 h 657960"/>
                  <a:gd name="connsiteX3-111" fmla="*/ 0 w 812711"/>
                  <a:gd name="connsiteY3-112" fmla="*/ 0 h 657960"/>
                  <a:gd name="connsiteX0-113" fmla="*/ 0 w 812711"/>
                  <a:gd name="connsiteY0-114" fmla="*/ 0 h 663097"/>
                  <a:gd name="connsiteX1-115" fmla="*/ 812711 w 812711"/>
                  <a:gd name="connsiteY1-116" fmla="*/ 199032 h 663097"/>
                  <a:gd name="connsiteX2-117" fmla="*/ 435296 w 812711"/>
                  <a:gd name="connsiteY2-118" fmla="*/ 663097 h 663097"/>
                  <a:gd name="connsiteX3-119" fmla="*/ 0 w 812711"/>
                  <a:gd name="connsiteY3-120" fmla="*/ 0 h 663097"/>
                  <a:gd name="connsiteX0-121" fmla="*/ 0 w 812711"/>
                  <a:gd name="connsiteY0-122" fmla="*/ 0 h 663097"/>
                  <a:gd name="connsiteX1-123" fmla="*/ 812711 w 812711"/>
                  <a:gd name="connsiteY1-124" fmla="*/ 190550 h 663097"/>
                  <a:gd name="connsiteX2-125" fmla="*/ 435296 w 812711"/>
                  <a:gd name="connsiteY2-126" fmla="*/ 663097 h 663097"/>
                  <a:gd name="connsiteX3-127" fmla="*/ 0 w 812711"/>
                  <a:gd name="connsiteY3-128" fmla="*/ 0 h 663097"/>
                </a:gdLst>
                <a:ahLst/>
                <a:cxnLst>
                  <a:cxn ang="0">
                    <a:pos x="connsiteX0-1" y="connsiteY0-2"/>
                  </a:cxn>
                  <a:cxn ang="0">
                    <a:pos x="connsiteX1-3" y="connsiteY1-4"/>
                  </a:cxn>
                  <a:cxn ang="0">
                    <a:pos x="connsiteX2-5" y="connsiteY2-6"/>
                  </a:cxn>
                  <a:cxn ang="0">
                    <a:pos x="connsiteX3-7" y="connsiteY3-8"/>
                  </a:cxn>
                </a:cxnLst>
                <a:rect l="l" t="t" r="r" b="b"/>
                <a:pathLst>
                  <a:path w="812711" h="663097">
                    <a:moveTo>
                      <a:pt x="0" y="0"/>
                    </a:moveTo>
                    <a:lnTo>
                      <a:pt x="812711" y="190550"/>
                    </a:lnTo>
                    <a:lnTo>
                      <a:pt x="435296" y="663097"/>
                    </a:lnTo>
                    <a:lnTo>
                      <a:pt x="0" y="0"/>
                    </a:lnTo>
                    <a:close/>
                  </a:path>
                </a:pathLst>
              </a:cu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1" name="组合 220"/>
              <p:cNvGrpSpPr/>
              <p:nvPr/>
            </p:nvGrpSpPr>
            <p:grpSpPr>
              <a:xfrm>
                <a:off x="-1321361" y="3706891"/>
                <a:ext cx="5684926" cy="5710087"/>
                <a:chOff x="-1321361" y="3706891"/>
                <a:chExt cx="5684926" cy="5710087"/>
              </a:xfrm>
            </p:grpSpPr>
            <p:grpSp>
              <p:nvGrpSpPr>
                <p:cNvPr id="222" name="组合 221"/>
                <p:cNvGrpSpPr/>
                <p:nvPr/>
              </p:nvGrpSpPr>
              <p:grpSpPr>
                <a:xfrm>
                  <a:off x="-1321361" y="3706891"/>
                  <a:ext cx="5684926" cy="5710087"/>
                  <a:chOff x="2810105" y="1160407"/>
                  <a:chExt cx="6917554" cy="6948169"/>
                </a:xfrm>
              </p:grpSpPr>
              <p:sp>
                <p:nvSpPr>
                  <p:cNvPr id="224" name="任意多边形 223"/>
                  <p:cNvSpPr/>
                  <p:nvPr/>
                </p:nvSpPr>
                <p:spPr>
                  <a:xfrm>
                    <a:off x="4079583" y="2686380"/>
                    <a:ext cx="1253842" cy="542068"/>
                  </a:xfrm>
                  <a:custGeom>
                    <a:avLst/>
                    <a:gdLst>
                      <a:gd name="connsiteX0" fmla="*/ 482535 w 1254284"/>
                      <a:gd name="connsiteY0" fmla="*/ 0 h 547803"/>
                      <a:gd name="connsiteX1" fmla="*/ 1254284 w 1254284"/>
                      <a:gd name="connsiteY1" fmla="*/ 547803 h 547803"/>
                      <a:gd name="connsiteX2" fmla="*/ 4002 w 1254284"/>
                      <a:gd name="connsiteY2" fmla="*/ 533430 h 547803"/>
                      <a:gd name="connsiteX3" fmla="*/ 0 w 1254284"/>
                      <a:gd name="connsiteY3" fmla="*/ 527869 h 547803"/>
                      <a:gd name="connsiteX4" fmla="*/ 482535 w 1254284"/>
                      <a:gd name="connsiteY4" fmla="*/ 0 h 547803"/>
                      <a:gd name="connsiteX0-1" fmla="*/ 478533 w 1250282"/>
                      <a:gd name="connsiteY0-2" fmla="*/ 0 h 547803"/>
                      <a:gd name="connsiteX1-3" fmla="*/ 1250282 w 1250282"/>
                      <a:gd name="connsiteY1-4" fmla="*/ 547803 h 547803"/>
                      <a:gd name="connsiteX2-5" fmla="*/ 0 w 1250282"/>
                      <a:gd name="connsiteY2-6" fmla="*/ 533430 h 547803"/>
                      <a:gd name="connsiteX3-7" fmla="*/ 478533 w 1250282"/>
                      <a:gd name="connsiteY3-8" fmla="*/ 0 h 547803"/>
                      <a:gd name="connsiteX0-9" fmla="*/ 478533 w 1250282"/>
                      <a:gd name="connsiteY0-10" fmla="*/ 0 h 547803"/>
                      <a:gd name="connsiteX1-11" fmla="*/ 1250282 w 1250282"/>
                      <a:gd name="connsiteY1-12" fmla="*/ 547803 h 547803"/>
                      <a:gd name="connsiteX2-13" fmla="*/ 0 w 1250282"/>
                      <a:gd name="connsiteY2-14" fmla="*/ 533430 h 547803"/>
                      <a:gd name="connsiteX3-15" fmla="*/ 478533 w 1250282"/>
                      <a:gd name="connsiteY3-16" fmla="*/ 0 h 547803"/>
                      <a:gd name="connsiteX0-17" fmla="*/ 469328 w 1241077"/>
                      <a:gd name="connsiteY0-18" fmla="*/ 0 h 547803"/>
                      <a:gd name="connsiteX1-19" fmla="*/ 1241077 w 1241077"/>
                      <a:gd name="connsiteY1-20" fmla="*/ 547803 h 547803"/>
                      <a:gd name="connsiteX2-21" fmla="*/ 0 w 1241077"/>
                      <a:gd name="connsiteY2-22" fmla="*/ 536498 h 547803"/>
                      <a:gd name="connsiteX3-23" fmla="*/ 469328 w 1241077"/>
                      <a:gd name="connsiteY3-24" fmla="*/ 0 h 547803"/>
                      <a:gd name="connsiteX0-25" fmla="*/ 451943 w 1241077"/>
                      <a:gd name="connsiteY0-26" fmla="*/ 0 h 550700"/>
                      <a:gd name="connsiteX1-27" fmla="*/ 1241077 w 1241077"/>
                      <a:gd name="connsiteY1-28" fmla="*/ 550700 h 550700"/>
                      <a:gd name="connsiteX2-29" fmla="*/ 0 w 1241077"/>
                      <a:gd name="connsiteY2-30" fmla="*/ 539395 h 550700"/>
                      <a:gd name="connsiteX3-31" fmla="*/ 451943 w 1241077"/>
                      <a:gd name="connsiteY3-32" fmla="*/ 0 h 550700"/>
                      <a:gd name="connsiteX0-33" fmla="*/ 451943 w 1261377"/>
                      <a:gd name="connsiteY0-34" fmla="*/ 0 h 560851"/>
                      <a:gd name="connsiteX1-35" fmla="*/ 1261377 w 1261377"/>
                      <a:gd name="connsiteY1-36" fmla="*/ 560851 h 560851"/>
                      <a:gd name="connsiteX2-37" fmla="*/ 0 w 1261377"/>
                      <a:gd name="connsiteY2-38" fmla="*/ 539395 h 560851"/>
                      <a:gd name="connsiteX3-39" fmla="*/ 451943 w 1261377"/>
                      <a:gd name="connsiteY3-40" fmla="*/ 0 h 560851"/>
                      <a:gd name="connsiteX0-41" fmla="*/ 451943 w 1231887"/>
                      <a:gd name="connsiteY0-42" fmla="*/ 0 h 539394"/>
                      <a:gd name="connsiteX1-43" fmla="*/ 1231887 w 1231887"/>
                      <a:gd name="connsiteY1-44" fmla="*/ 535574 h 539394"/>
                      <a:gd name="connsiteX2-45" fmla="*/ 0 w 1231887"/>
                      <a:gd name="connsiteY2-46" fmla="*/ 539395 h 539394"/>
                      <a:gd name="connsiteX3-47" fmla="*/ 451943 w 1231887"/>
                      <a:gd name="connsiteY3-48" fmla="*/ 0 h 539394"/>
                      <a:gd name="connsiteX0-49" fmla="*/ 451943 w 1242207"/>
                      <a:gd name="connsiteY0-50" fmla="*/ 0 h 539396"/>
                      <a:gd name="connsiteX1-51" fmla="*/ 1242207 w 1242207"/>
                      <a:gd name="connsiteY1-52" fmla="*/ 530412 h 539396"/>
                      <a:gd name="connsiteX2-53" fmla="*/ 0 w 1242207"/>
                      <a:gd name="connsiteY2-54" fmla="*/ 539395 h 539396"/>
                      <a:gd name="connsiteX3-55" fmla="*/ 451943 w 1242207"/>
                      <a:gd name="connsiteY3-56" fmla="*/ 0 h 539396"/>
                      <a:gd name="connsiteX0-57" fmla="*/ 446782 w 1237046"/>
                      <a:gd name="connsiteY0-58" fmla="*/ 0 h 530412"/>
                      <a:gd name="connsiteX1-59" fmla="*/ 1237046 w 1237046"/>
                      <a:gd name="connsiteY1-60" fmla="*/ 530412 h 530412"/>
                      <a:gd name="connsiteX2-61" fmla="*/ 0 w 1237046"/>
                      <a:gd name="connsiteY2-62" fmla="*/ 529074 h 530412"/>
                      <a:gd name="connsiteX3-63" fmla="*/ 446782 w 1237046"/>
                      <a:gd name="connsiteY3-64" fmla="*/ 0 h 530412"/>
                      <a:gd name="connsiteX0-65" fmla="*/ 441623 w 1231887"/>
                      <a:gd name="connsiteY0-66" fmla="*/ 0 h 530412"/>
                      <a:gd name="connsiteX1-67" fmla="*/ 1231887 w 1231887"/>
                      <a:gd name="connsiteY1-68" fmla="*/ 530412 h 530412"/>
                      <a:gd name="connsiteX2-69" fmla="*/ 0 w 1231887"/>
                      <a:gd name="connsiteY2-70" fmla="*/ 518753 h 530412"/>
                      <a:gd name="connsiteX3-71" fmla="*/ 441623 w 1231887"/>
                      <a:gd name="connsiteY3-72" fmla="*/ 0 h 530412"/>
                      <a:gd name="connsiteX0-73" fmla="*/ 441623 w 1231887"/>
                      <a:gd name="connsiteY0-74" fmla="*/ 0 h 530412"/>
                      <a:gd name="connsiteX1-75" fmla="*/ 1231887 w 1231887"/>
                      <a:gd name="connsiteY1-76" fmla="*/ 530412 h 530412"/>
                      <a:gd name="connsiteX2-77" fmla="*/ 0 w 1231887"/>
                      <a:gd name="connsiteY2-78" fmla="*/ 518753 h 530412"/>
                      <a:gd name="connsiteX3-79" fmla="*/ 441623 w 1231887"/>
                      <a:gd name="connsiteY3-80" fmla="*/ 0 h 530412"/>
                      <a:gd name="connsiteX0-81" fmla="*/ 441622 w 1231887"/>
                      <a:gd name="connsiteY0-82" fmla="*/ 0 h 535571"/>
                      <a:gd name="connsiteX1-83" fmla="*/ 1231887 w 1231887"/>
                      <a:gd name="connsiteY1-84" fmla="*/ 535571 h 535571"/>
                      <a:gd name="connsiteX2-85" fmla="*/ 0 w 1231887"/>
                      <a:gd name="connsiteY2-86" fmla="*/ 523912 h 535571"/>
                      <a:gd name="connsiteX3-87" fmla="*/ 441622 w 1231887"/>
                      <a:gd name="connsiteY3-88" fmla="*/ 0 h 535571"/>
                      <a:gd name="connsiteX0-89" fmla="*/ 436461 w 1231887"/>
                      <a:gd name="connsiteY0-90" fmla="*/ 0 h 540732"/>
                      <a:gd name="connsiteX1-91" fmla="*/ 1231887 w 1231887"/>
                      <a:gd name="connsiteY1-92" fmla="*/ 540732 h 540732"/>
                      <a:gd name="connsiteX2-93" fmla="*/ 0 w 1231887"/>
                      <a:gd name="connsiteY2-94" fmla="*/ 529073 h 540732"/>
                      <a:gd name="connsiteX3-95" fmla="*/ 436461 w 1231887"/>
                      <a:gd name="connsiteY3-96" fmla="*/ 0 h 540732"/>
                      <a:gd name="connsiteX0-97" fmla="*/ 440791 w 1236217"/>
                      <a:gd name="connsiteY0-98" fmla="*/ 0 h 542067"/>
                      <a:gd name="connsiteX1-99" fmla="*/ 1236217 w 1236217"/>
                      <a:gd name="connsiteY1-100" fmla="*/ 540732 h 542067"/>
                      <a:gd name="connsiteX2-101" fmla="*/ 0 w 1236217"/>
                      <a:gd name="connsiteY2-102" fmla="*/ 542067 h 542067"/>
                      <a:gd name="connsiteX3-103" fmla="*/ 440791 w 1236217"/>
                      <a:gd name="connsiteY3-104" fmla="*/ 0 h 542067"/>
                      <a:gd name="connsiteX0-105" fmla="*/ 458415 w 1253841"/>
                      <a:gd name="connsiteY0-106" fmla="*/ 0 h 542067"/>
                      <a:gd name="connsiteX1-107" fmla="*/ 1253841 w 1253841"/>
                      <a:gd name="connsiteY1-108" fmla="*/ 540732 h 542067"/>
                      <a:gd name="connsiteX2-109" fmla="*/ 0 w 1253841"/>
                      <a:gd name="connsiteY2-110" fmla="*/ 542067 h 542067"/>
                      <a:gd name="connsiteX3-111" fmla="*/ 458415 w 1253841"/>
                      <a:gd name="connsiteY3-112" fmla="*/ 0 h 542067"/>
                    </a:gdLst>
                    <a:ahLst/>
                    <a:cxnLst>
                      <a:cxn ang="0">
                        <a:pos x="connsiteX0-1" y="connsiteY0-2"/>
                      </a:cxn>
                      <a:cxn ang="0">
                        <a:pos x="connsiteX1-3" y="connsiteY1-4"/>
                      </a:cxn>
                      <a:cxn ang="0">
                        <a:pos x="connsiteX2-5" y="connsiteY2-6"/>
                      </a:cxn>
                      <a:cxn ang="0">
                        <a:pos x="connsiteX3-7" y="connsiteY3-8"/>
                      </a:cxn>
                    </a:cxnLst>
                    <a:rect l="l" t="t" r="r" b="b"/>
                    <a:pathLst>
                      <a:path w="1253841" h="542067">
                        <a:moveTo>
                          <a:pt x="458415" y="0"/>
                        </a:moveTo>
                        <a:lnTo>
                          <a:pt x="1253841" y="540732"/>
                        </a:lnTo>
                        <a:lnTo>
                          <a:pt x="0" y="542067"/>
                        </a:lnTo>
                        <a:lnTo>
                          <a:pt x="458415" y="0"/>
                        </a:lnTo>
                        <a:close/>
                      </a:path>
                    </a:pathLst>
                  </a:custGeom>
                  <a:solidFill>
                    <a:srgbClr val="BBB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224"/>
                  <p:cNvSpPr/>
                  <p:nvPr/>
                </p:nvSpPr>
                <p:spPr>
                  <a:xfrm>
                    <a:off x="5211192" y="7383173"/>
                    <a:ext cx="1518180" cy="725403"/>
                  </a:xfrm>
                  <a:custGeom>
                    <a:avLst/>
                    <a:gdLst>
                      <a:gd name="connsiteX0" fmla="*/ 1039759 w 1498466"/>
                      <a:gd name="connsiteY0" fmla="*/ 0 h 712258"/>
                      <a:gd name="connsiteX1" fmla="*/ 1498466 w 1498466"/>
                      <a:gd name="connsiteY1" fmla="*/ 710352 h 712258"/>
                      <a:gd name="connsiteX2" fmla="*/ 1492623 w 1498466"/>
                      <a:gd name="connsiteY2" fmla="*/ 712258 h 712258"/>
                      <a:gd name="connsiteX3" fmla="*/ 0 w 1498466"/>
                      <a:gd name="connsiteY3" fmla="*/ 564341 h 712258"/>
                      <a:gd name="connsiteX4" fmla="*/ 1039759 w 1498466"/>
                      <a:gd name="connsiteY4" fmla="*/ 0 h 712258"/>
                      <a:gd name="connsiteX0-1" fmla="*/ 1039759 w 1498466"/>
                      <a:gd name="connsiteY0-2" fmla="*/ 0 h 712258"/>
                      <a:gd name="connsiteX1-3" fmla="*/ 1498466 w 1498466"/>
                      <a:gd name="connsiteY1-4" fmla="*/ 710352 h 712258"/>
                      <a:gd name="connsiteX2-5" fmla="*/ 1492623 w 1498466"/>
                      <a:gd name="connsiteY2-6" fmla="*/ 712258 h 712258"/>
                      <a:gd name="connsiteX3-7" fmla="*/ 0 w 1498466"/>
                      <a:gd name="connsiteY3-8" fmla="*/ 557769 h 712258"/>
                      <a:gd name="connsiteX4-9" fmla="*/ 1039759 w 1498466"/>
                      <a:gd name="connsiteY4-10" fmla="*/ 0 h 712258"/>
                      <a:gd name="connsiteX0-11" fmla="*/ 1059473 w 1518180"/>
                      <a:gd name="connsiteY0-12" fmla="*/ 0 h 712258"/>
                      <a:gd name="connsiteX1-13" fmla="*/ 1518180 w 1518180"/>
                      <a:gd name="connsiteY1-14" fmla="*/ 710352 h 712258"/>
                      <a:gd name="connsiteX2-15" fmla="*/ 1512337 w 1518180"/>
                      <a:gd name="connsiteY2-16" fmla="*/ 712258 h 712258"/>
                      <a:gd name="connsiteX3-17" fmla="*/ 0 w 1518180"/>
                      <a:gd name="connsiteY3-18" fmla="*/ 551199 h 712258"/>
                      <a:gd name="connsiteX4-19" fmla="*/ 1059473 w 1518180"/>
                      <a:gd name="connsiteY4-20" fmla="*/ 0 h 712258"/>
                      <a:gd name="connsiteX0-21" fmla="*/ 1059473 w 1518180"/>
                      <a:gd name="connsiteY0-22" fmla="*/ 0 h 725402"/>
                      <a:gd name="connsiteX1-23" fmla="*/ 1518180 w 1518180"/>
                      <a:gd name="connsiteY1-24" fmla="*/ 723496 h 725402"/>
                      <a:gd name="connsiteX2-25" fmla="*/ 1512337 w 1518180"/>
                      <a:gd name="connsiteY2-26" fmla="*/ 725402 h 725402"/>
                      <a:gd name="connsiteX3-27" fmla="*/ 0 w 1518180"/>
                      <a:gd name="connsiteY3-28" fmla="*/ 564343 h 725402"/>
                      <a:gd name="connsiteX4-29" fmla="*/ 1059473 w 1518180"/>
                      <a:gd name="connsiteY4-30" fmla="*/ 0 h 7254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8180" h="725402">
                        <a:moveTo>
                          <a:pt x="1059473" y="0"/>
                        </a:moveTo>
                        <a:lnTo>
                          <a:pt x="1518180" y="723496"/>
                        </a:lnTo>
                        <a:lnTo>
                          <a:pt x="1512337" y="725402"/>
                        </a:lnTo>
                        <a:lnTo>
                          <a:pt x="0" y="564343"/>
                        </a:lnTo>
                        <a:lnTo>
                          <a:pt x="1059473" y="0"/>
                        </a:lnTo>
                        <a:close/>
                      </a:path>
                    </a:pathLst>
                  </a:custGeom>
                  <a:solidFill>
                    <a:srgbClr val="BCB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225"/>
                  <p:cNvSpPr/>
                  <p:nvPr/>
                </p:nvSpPr>
                <p:spPr>
                  <a:xfrm>
                    <a:off x="4887965" y="1164315"/>
                    <a:ext cx="1065467" cy="885956"/>
                  </a:xfrm>
                  <a:custGeom>
                    <a:avLst/>
                    <a:gdLst>
                      <a:gd name="connsiteX0" fmla="*/ 1065466 w 1065466"/>
                      <a:gd name="connsiteY0" fmla="*/ 0 h 889315"/>
                      <a:gd name="connsiteX1" fmla="*/ 909010 w 1065466"/>
                      <a:gd name="connsiteY1" fmla="*/ 883108 h 889315"/>
                      <a:gd name="connsiteX2" fmla="*/ 897246 w 1065466"/>
                      <a:gd name="connsiteY2" fmla="*/ 889315 h 889315"/>
                      <a:gd name="connsiteX3" fmla="*/ 0 w 1065466"/>
                      <a:gd name="connsiteY3" fmla="*/ 281853 h 889315"/>
                      <a:gd name="connsiteX4" fmla="*/ 11994 w 1065466"/>
                      <a:gd name="connsiteY4" fmla="*/ 274666 h 889315"/>
                      <a:gd name="connsiteX5" fmla="*/ 1065466 w 1065466"/>
                      <a:gd name="connsiteY5" fmla="*/ 0 h 889315"/>
                      <a:gd name="connsiteX0-1" fmla="*/ 1065466 w 1065466"/>
                      <a:gd name="connsiteY0-2" fmla="*/ 0 h 889315"/>
                      <a:gd name="connsiteX1-3" fmla="*/ 897246 w 1065466"/>
                      <a:gd name="connsiteY1-4" fmla="*/ 889315 h 889315"/>
                      <a:gd name="connsiteX2-5" fmla="*/ 0 w 1065466"/>
                      <a:gd name="connsiteY2-6" fmla="*/ 281853 h 889315"/>
                      <a:gd name="connsiteX3-7" fmla="*/ 11994 w 1065466"/>
                      <a:gd name="connsiteY3-8" fmla="*/ 274666 h 889315"/>
                      <a:gd name="connsiteX4-9" fmla="*/ 1065466 w 1065466"/>
                      <a:gd name="connsiteY4-10" fmla="*/ 0 h 889315"/>
                      <a:gd name="connsiteX0-11" fmla="*/ 1065466 w 1065466"/>
                      <a:gd name="connsiteY0-12" fmla="*/ 0 h 876637"/>
                      <a:gd name="connsiteX1-13" fmla="*/ 926829 w 1065466"/>
                      <a:gd name="connsiteY1-14" fmla="*/ 876637 h 876637"/>
                      <a:gd name="connsiteX2-15" fmla="*/ 0 w 1065466"/>
                      <a:gd name="connsiteY2-16" fmla="*/ 281853 h 876637"/>
                      <a:gd name="connsiteX3-17" fmla="*/ 11994 w 1065466"/>
                      <a:gd name="connsiteY3-18" fmla="*/ 274666 h 876637"/>
                      <a:gd name="connsiteX4-19" fmla="*/ 1065466 w 1065466"/>
                      <a:gd name="connsiteY4-20" fmla="*/ 0 h 876637"/>
                      <a:gd name="connsiteX0-21" fmla="*/ 1065466 w 1065466"/>
                      <a:gd name="connsiteY0-22" fmla="*/ 0 h 885957"/>
                      <a:gd name="connsiteX1-23" fmla="*/ 917509 w 1065466"/>
                      <a:gd name="connsiteY1-24" fmla="*/ 885957 h 885957"/>
                      <a:gd name="connsiteX2-25" fmla="*/ 0 w 1065466"/>
                      <a:gd name="connsiteY2-26" fmla="*/ 281853 h 885957"/>
                      <a:gd name="connsiteX3-27" fmla="*/ 11994 w 1065466"/>
                      <a:gd name="connsiteY3-28" fmla="*/ 274666 h 885957"/>
                      <a:gd name="connsiteX4-29" fmla="*/ 1065466 w 1065466"/>
                      <a:gd name="connsiteY4-30" fmla="*/ 0 h 8859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5466" h="885957">
                        <a:moveTo>
                          <a:pt x="1065466" y="0"/>
                        </a:moveTo>
                        <a:lnTo>
                          <a:pt x="917509" y="885957"/>
                        </a:lnTo>
                        <a:lnTo>
                          <a:pt x="0" y="281853"/>
                        </a:lnTo>
                        <a:lnTo>
                          <a:pt x="11994" y="274666"/>
                        </a:lnTo>
                        <a:lnTo>
                          <a:pt x="1065466" y="0"/>
                        </a:lnTo>
                        <a:close/>
                      </a:path>
                    </a:pathLst>
                  </a:cu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226"/>
                  <p:cNvSpPr/>
                  <p:nvPr/>
                </p:nvSpPr>
                <p:spPr>
                  <a:xfrm>
                    <a:off x="4528635" y="1441998"/>
                    <a:ext cx="1271953" cy="1273415"/>
                  </a:xfrm>
                  <a:custGeom>
                    <a:avLst/>
                    <a:gdLst>
                      <a:gd name="connsiteX0" fmla="*/ 340870 w 1238116"/>
                      <a:gd name="connsiteY0" fmla="*/ 0 h 1260722"/>
                      <a:gd name="connsiteX1" fmla="*/ 1238116 w 1238116"/>
                      <a:gd name="connsiteY1" fmla="*/ 607462 h 1260722"/>
                      <a:gd name="connsiteX2" fmla="*/ 0 w 1238116"/>
                      <a:gd name="connsiteY2" fmla="*/ 1260722 h 1260722"/>
                      <a:gd name="connsiteX3" fmla="*/ 337891 w 1238116"/>
                      <a:gd name="connsiteY3" fmla="*/ 1785 h 1260722"/>
                      <a:gd name="connsiteX4" fmla="*/ 340870 w 1238116"/>
                      <a:gd name="connsiteY4" fmla="*/ 0 h 1260722"/>
                      <a:gd name="connsiteX0-1" fmla="*/ 357792 w 1255038"/>
                      <a:gd name="connsiteY0-2" fmla="*/ 0 h 1260722"/>
                      <a:gd name="connsiteX1-3" fmla="*/ 1255038 w 1255038"/>
                      <a:gd name="connsiteY1-4" fmla="*/ 607462 h 1260722"/>
                      <a:gd name="connsiteX2-5" fmla="*/ 0 w 1255038"/>
                      <a:gd name="connsiteY2-6" fmla="*/ 1260722 h 1260722"/>
                      <a:gd name="connsiteX3-7" fmla="*/ 354813 w 1255038"/>
                      <a:gd name="connsiteY3-8" fmla="*/ 1785 h 1260722"/>
                      <a:gd name="connsiteX4-9" fmla="*/ 357792 w 1255038"/>
                      <a:gd name="connsiteY4-10" fmla="*/ 0 h 1260722"/>
                      <a:gd name="connsiteX0-11" fmla="*/ 366254 w 1263500"/>
                      <a:gd name="connsiteY0-12" fmla="*/ 0 h 1273415"/>
                      <a:gd name="connsiteX1-13" fmla="*/ 1263500 w 1263500"/>
                      <a:gd name="connsiteY1-14" fmla="*/ 607462 h 1273415"/>
                      <a:gd name="connsiteX2-15" fmla="*/ 0 w 1263500"/>
                      <a:gd name="connsiteY2-16" fmla="*/ 1273415 h 1273415"/>
                      <a:gd name="connsiteX3-17" fmla="*/ 363275 w 1263500"/>
                      <a:gd name="connsiteY3-18" fmla="*/ 1785 h 1273415"/>
                      <a:gd name="connsiteX4-19" fmla="*/ 366254 w 1263500"/>
                      <a:gd name="connsiteY4-20" fmla="*/ 0 h 1273415"/>
                      <a:gd name="connsiteX0-21" fmla="*/ 366254 w 1271953"/>
                      <a:gd name="connsiteY0-22" fmla="*/ 0 h 1273415"/>
                      <a:gd name="connsiteX1-23" fmla="*/ 1271953 w 1271953"/>
                      <a:gd name="connsiteY1-24" fmla="*/ 599010 h 1273415"/>
                      <a:gd name="connsiteX2-25" fmla="*/ 0 w 1271953"/>
                      <a:gd name="connsiteY2-26" fmla="*/ 1273415 h 1273415"/>
                      <a:gd name="connsiteX3-27" fmla="*/ 363275 w 1271953"/>
                      <a:gd name="connsiteY3-28" fmla="*/ 1785 h 1273415"/>
                      <a:gd name="connsiteX4-29" fmla="*/ 366254 w 1271953"/>
                      <a:gd name="connsiteY4-30" fmla="*/ 0 h 12734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1953" h="1273415">
                        <a:moveTo>
                          <a:pt x="366254" y="0"/>
                        </a:moveTo>
                        <a:lnTo>
                          <a:pt x="1271953" y="599010"/>
                        </a:lnTo>
                        <a:lnTo>
                          <a:pt x="0" y="1273415"/>
                        </a:lnTo>
                        <a:lnTo>
                          <a:pt x="363275" y="1785"/>
                        </a:lnTo>
                        <a:lnTo>
                          <a:pt x="366254" y="0"/>
                        </a:lnTo>
                        <a:close/>
                      </a:path>
                    </a:pathLst>
                  </a:cu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227"/>
                  <p:cNvSpPr/>
                  <p:nvPr/>
                </p:nvSpPr>
                <p:spPr>
                  <a:xfrm>
                    <a:off x="5804019" y="1160407"/>
                    <a:ext cx="1422254" cy="891065"/>
                  </a:xfrm>
                  <a:custGeom>
                    <a:avLst/>
                    <a:gdLst>
                      <a:gd name="connsiteX0" fmla="*/ 164969 w 1399401"/>
                      <a:gd name="connsiteY0" fmla="*/ 0 h 881745"/>
                      <a:gd name="connsiteX1" fmla="*/ 1399401 w 1399401"/>
                      <a:gd name="connsiteY1" fmla="*/ 111798 h 881745"/>
                      <a:gd name="connsiteX2" fmla="*/ 7107 w 1399401"/>
                      <a:gd name="connsiteY2" fmla="*/ 881745 h 881745"/>
                      <a:gd name="connsiteX3" fmla="*/ 0 w 1399401"/>
                      <a:gd name="connsiteY3" fmla="*/ 881406 h 881745"/>
                      <a:gd name="connsiteX4" fmla="*/ 164969 w 1399401"/>
                      <a:gd name="connsiteY4" fmla="*/ 0 h 881745"/>
                      <a:gd name="connsiteX0-1" fmla="*/ 157862 w 1392294"/>
                      <a:gd name="connsiteY0-2" fmla="*/ 0 h 881745"/>
                      <a:gd name="connsiteX1-3" fmla="*/ 1392294 w 1392294"/>
                      <a:gd name="connsiteY1-4" fmla="*/ 111798 h 881745"/>
                      <a:gd name="connsiteX2-5" fmla="*/ 0 w 1392294"/>
                      <a:gd name="connsiteY2-6" fmla="*/ 881745 h 881745"/>
                      <a:gd name="connsiteX3-7" fmla="*/ 157862 w 1392294"/>
                      <a:gd name="connsiteY3-8" fmla="*/ 0 h 881745"/>
                      <a:gd name="connsiteX0-9" fmla="*/ 157862 w 1428415"/>
                      <a:gd name="connsiteY0-10" fmla="*/ 0 h 881745"/>
                      <a:gd name="connsiteX1-11" fmla="*/ 1428415 w 1428415"/>
                      <a:gd name="connsiteY1-12" fmla="*/ 106637 h 881745"/>
                      <a:gd name="connsiteX2-13" fmla="*/ 0 w 1428415"/>
                      <a:gd name="connsiteY2-14" fmla="*/ 881745 h 881745"/>
                      <a:gd name="connsiteX3-15" fmla="*/ 157862 w 1428415"/>
                      <a:gd name="connsiteY3-16" fmla="*/ 0 h 881745"/>
                      <a:gd name="connsiteX0-17" fmla="*/ 157863 w 1428415"/>
                      <a:gd name="connsiteY0-18" fmla="*/ 0 h 866265"/>
                      <a:gd name="connsiteX1-19" fmla="*/ 1428415 w 1428415"/>
                      <a:gd name="connsiteY1-20" fmla="*/ 91157 h 866265"/>
                      <a:gd name="connsiteX2-21" fmla="*/ 0 w 1428415"/>
                      <a:gd name="connsiteY2-22" fmla="*/ 866265 h 866265"/>
                      <a:gd name="connsiteX3-23" fmla="*/ 157863 w 1428415"/>
                      <a:gd name="connsiteY3-24" fmla="*/ 0 h 866265"/>
                      <a:gd name="connsiteX0-25" fmla="*/ 142381 w 1412933"/>
                      <a:gd name="connsiteY0-26" fmla="*/ 0 h 871424"/>
                      <a:gd name="connsiteX1-27" fmla="*/ 1412933 w 1412933"/>
                      <a:gd name="connsiteY1-28" fmla="*/ 91157 h 871424"/>
                      <a:gd name="connsiteX2-29" fmla="*/ 0 w 1412933"/>
                      <a:gd name="connsiteY2-30" fmla="*/ 871424 h 871424"/>
                      <a:gd name="connsiteX3-31" fmla="*/ 142381 w 1412933"/>
                      <a:gd name="connsiteY3-32" fmla="*/ 0 h 871424"/>
                      <a:gd name="connsiteX0-33" fmla="*/ 137222 w 1412933"/>
                      <a:gd name="connsiteY0-34" fmla="*/ 0 h 881744"/>
                      <a:gd name="connsiteX1-35" fmla="*/ 1412933 w 1412933"/>
                      <a:gd name="connsiteY1-36" fmla="*/ 101477 h 881744"/>
                      <a:gd name="connsiteX2-37" fmla="*/ 0 w 1412933"/>
                      <a:gd name="connsiteY2-38" fmla="*/ 881744 h 881744"/>
                      <a:gd name="connsiteX3-39" fmla="*/ 137222 w 1412933"/>
                      <a:gd name="connsiteY3-40" fmla="*/ 0 h 881744"/>
                      <a:gd name="connsiteX0-41" fmla="*/ 146542 w 1422253"/>
                      <a:gd name="connsiteY0-42" fmla="*/ 0 h 891064"/>
                      <a:gd name="connsiteX1-43" fmla="*/ 1422253 w 1422253"/>
                      <a:gd name="connsiteY1-44" fmla="*/ 101477 h 891064"/>
                      <a:gd name="connsiteX2-45" fmla="*/ 0 w 1422253"/>
                      <a:gd name="connsiteY2-46" fmla="*/ 891064 h 891064"/>
                      <a:gd name="connsiteX3-47" fmla="*/ 146542 w 1422253"/>
                      <a:gd name="connsiteY3-48" fmla="*/ 0 h 891064"/>
                    </a:gdLst>
                    <a:ahLst/>
                    <a:cxnLst>
                      <a:cxn ang="0">
                        <a:pos x="connsiteX0-1" y="connsiteY0-2"/>
                      </a:cxn>
                      <a:cxn ang="0">
                        <a:pos x="connsiteX1-3" y="connsiteY1-4"/>
                      </a:cxn>
                      <a:cxn ang="0">
                        <a:pos x="connsiteX2-5" y="connsiteY2-6"/>
                      </a:cxn>
                      <a:cxn ang="0">
                        <a:pos x="connsiteX3-7" y="connsiteY3-8"/>
                      </a:cxn>
                    </a:cxnLst>
                    <a:rect l="l" t="t" r="r" b="b"/>
                    <a:pathLst>
                      <a:path w="1422253" h="891064">
                        <a:moveTo>
                          <a:pt x="146542" y="0"/>
                        </a:moveTo>
                        <a:lnTo>
                          <a:pt x="1422253" y="101477"/>
                        </a:lnTo>
                        <a:lnTo>
                          <a:pt x="0" y="891064"/>
                        </a:lnTo>
                        <a:lnTo>
                          <a:pt x="146542" y="0"/>
                        </a:lnTo>
                        <a:close/>
                      </a:path>
                    </a:pathLst>
                  </a:cu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228"/>
                  <p:cNvSpPr/>
                  <p:nvPr/>
                </p:nvSpPr>
                <p:spPr>
                  <a:xfrm>
                    <a:off x="5797604" y="1267372"/>
                    <a:ext cx="1791403" cy="866521"/>
                  </a:xfrm>
                  <a:custGeom>
                    <a:avLst/>
                    <a:gdLst>
                      <a:gd name="connsiteX0" fmla="*/ 1392294 w 1766045"/>
                      <a:gd name="connsiteY0" fmla="*/ 0 h 854269"/>
                      <a:gd name="connsiteX1" fmla="*/ 1396998 w 1766045"/>
                      <a:gd name="connsiteY1" fmla="*/ 426 h 854269"/>
                      <a:gd name="connsiteX2" fmla="*/ 1766045 w 1766045"/>
                      <a:gd name="connsiteY2" fmla="*/ 854269 h 854269"/>
                      <a:gd name="connsiteX3" fmla="*/ 0 w 1766045"/>
                      <a:gd name="connsiteY3" fmla="*/ 769947 h 854269"/>
                      <a:gd name="connsiteX4" fmla="*/ 1392294 w 1766045"/>
                      <a:gd name="connsiteY4" fmla="*/ 0 h 854269"/>
                      <a:gd name="connsiteX0-1" fmla="*/ 0 w 1766045"/>
                      <a:gd name="connsiteY0-2" fmla="*/ 769521 h 853843"/>
                      <a:gd name="connsiteX1-3" fmla="*/ 1396998 w 1766045"/>
                      <a:gd name="connsiteY1-4" fmla="*/ 0 h 853843"/>
                      <a:gd name="connsiteX2-5" fmla="*/ 1766045 w 1766045"/>
                      <a:gd name="connsiteY2-6" fmla="*/ 853843 h 853843"/>
                      <a:gd name="connsiteX3-7" fmla="*/ 0 w 1766045"/>
                      <a:gd name="connsiteY3-8" fmla="*/ 769521 h 853843"/>
                      <a:gd name="connsiteX0-9" fmla="*/ 0 w 1770271"/>
                      <a:gd name="connsiteY0-10" fmla="*/ 769521 h 866521"/>
                      <a:gd name="connsiteX1-11" fmla="*/ 1396998 w 1770271"/>
                      <a:gd name="connsiteY1-12" fmla="*/ 0 h 866521"/>
                      <a:gd name="connsiteX2-13" fmla="*/ 1770271 w 1770271"/>
                      <a:gd name="connsiteY2-14" fmla="*/ 866521 h 866521"/>
                      <a:gd name="connsiteX3-15" fmla="*/ 0 w 1770271"/>
                      <a:gd name="connsiteY3-16" fmla="*/ 769521 h 866521"/>
                      <a:gd name="connsiteX0-17" fmla="*/ 0 w 1799853"/>
                      <a:gd name="connsiteY0-18" fmla="*/ 777974 h 866521"/>
                      <a:gd name="connsiteX1-19" fmla="*/ 1426580 w 1799853"/>
                      <a:gd name="connsiteY1-20" fmla="*/ 0 h 866521"/>
                      <a:gd name="connsiteX2-21" fmla="*/ 1799853 w 1799853"/>
                      <a:gd name="connsiteY2-22" fmla="*/ 866521 h 866521"/>
                      <a:gd name="connsiteX3-23" fmla="*/ 0 w 1799853"/>
                      <a:gd name="connsiteY3-24" fmla="*/ 777974 h 866521"/>
                      <a:gd name="connsiteX0-25" fmla="*/ 0 w 1791401"/>
                      <a:gd name="connsiteY0-26" fmla="*/ 773747 h 866521"/>
                      <a:gd name="connsiteX1-27" fmla="*/ 1418128 w 1791401"/>
                      <a:gd name="connsiteY1-28" fmla="*/ 0 h 866521"/>
                      <a:gd name="connsiteX2-29" fmla="*/ 1791401 w 1791401"/>
                      <a:gd name="connsiteY2-30" fmla="*/ 866521 h 866521"/>
                      <a:gd name="connsiteX3-31" fmla="*/ 0 w 1791401"/>
                      <a:gd name="connsiteY3-32" fmla="*/ 773747 h 866521"/>
                      <a:gd name="connsiteX0-33" fmla="*/ 0 w 1791401"/>
                      <a:gd name="connsiteY0-34" fmla="*/ 773747 h 866521"/>
                      <a:gd name="connsiteX1-35" fmla="*/ 1418128 w 1791401"/>
                      <a:gd name="connsiteY1-36" fmla="*/ 0 h 866521"/>
                      <a:gd name="connsiteX2-37" fmla="*/ 1791401 w 1791401"/>
                      <a:gd name="connsiteY2-38" fmla="*/ 866521 h 866521"/>
                      <a:gd name="connsiteX3-39" fmla="*/ 0 w 1791401"/>
                      <a:gd name="connsiteY3-40" fmla="*/ 773747 h 866521"/>
                    </a:gdLst>
                    <a:ahLst/>
                    <a:cxnLst>
                      <a:cxn ang="0">
                        <a:pos x="connsiteX0-1" y="connsiteY0-2"/>
                      </a:cxn>
                      <a:cxn ang="0">
                        <a:pos x="connsiteX1-3" y="connsiteY1-4"/>
                      </a:cxn>
                      <a:cxn ang="0">
                        <a:pos x="connsiteX2-5" y="connsiteY2-6"/>
                      </a:cxn>
                      <a:cxn ang="0">
                        <a:pos x="connsiteX3-7" y="connsiteY3-8"/>
                      </a:cxn>
                    </a:cxnLst>
                    <a:rect l="l" t="t" r="r" b="b"/>
                    <a:pathLst>
                      <a:path w="1791401" h="866521">
                        <a:moveTo>
                          <a:pt x="0" y="773747"/>
                        </a:moveTo>
                        <a:lnTo>
                          <a:pt x="1418128" y="0"/>
                        </a:lnTo>
                        <a:lnTo>
                          <a:pt x="1791401" y="866521"/>
                        </a:lnTo>
                        <a:lnTo>
                          <a:pt x="0" y="773747"/>
                        </a:lnTo>
                        <a:close/>
                      </a:path>
                    </a:pathLst>
                  </a:custGeom>
                  <a:solidFill>
                    <a:srgbClr val="FFFFFF">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230"/>
                  <p:cNvSpPr/>
                  <p:nvPr/>
                </p:nvSpPr>
                <p:spPr>
                  <a:xfrm>
                    <a:off x="5322314" y="2033197"/>
                    <a:ext cx="1432796" cy="1196737"/>
                  </a:xfrm>
                  <a:custGeom>
                    <a:avLst/>
                    <a:gdLst>
                      <a:gd name="connsiteX0" fmla="*/ 483414 w 1417243"/>
                      <a:gd name="connsiteY0" fmla="*/ 0 h 1211350"/>
                      <a:gd name="connsiteX1" fmla="*/ 494846 w 1417243"/>
                      <a:gd name="connsiteY1" fmla="*/ 586 h 1211350"/>
                      <a:gd name="connsiteX2" fmla="*/ 1417243 w 1417243"/>
                      <a:gd name="connsiteY2" fmla="*/ 1211350 h 1211350"/>
                      <a:gd name="connsiteX3" fmla="*/ 17152 w 1417243"/>
                      <a:gd name="connsiteY3" fmla="*/ 1211350 h 1211350"/>
                      <a:gd name="connsiteX4" fmla="*/ 0 w 1417243"/>
                      <a:gd name="connsiteY4" fmla="*/ 1199213 h 1211350"/>
                      <a:gd name="connsiteX5" fmla="*/ 483414 w 1417243"/>
                      <a:gd name="connsiteY5" fmla="*/ 0 h 1211350"/>
                      <a:gd name="connsiteX0-1" fmla="*/ 466262 w 1400091"/>
                      <a:gd name="connsiteY0-2" fmla="*/ 0 h 1211350"/>
                      <a:gd name="connsiteX1-3" fmla="*/ 477694 w 1400091"/>
                      <a:gd name="connsiteY1-4" fmla="*/ 586 h 1211350"/>
                      <a:gd name="connsiteX2-5" fmla="*/ 1400091 w 1400091"/>
                      <a:gd name="connsiteY2-6" fmla="*/ 1211350 h 1211350"/>
                      <a:gd name="connsiteX3-7" fmla="*/ 0 w 1400091"/>
                      <a:gd name="connsiteY3-8" fmla="*/ 1211350 h 1211350"/>
                      <a:gd name="connsiteX4-9" fmla="*/ 466262 w 1400091"/>
                      <a:gd name="connsiteY4-10" fmla="*/ 0 h 1211350"/>
                      <a:gd name="connsiteX0-11" fmla="*/ 482788 w 1416617"/>
                      <a:gd name="connsiteY0-12" fmla="*/ 0 h 1211350"/>
                      <a:gd name="connsiteX1-13" fmla="*/ 494220 w 1416617"/>
                      <a:gd name="connsiteY1-14" fmla="*/ 586 h 1211350"/>
                      <a:gd name="connsiteX2-15" fmla="*/ 1416617 w 1416617"/>
                      <a:gd name="connsiteY2-16" fmla="*/ 1211350 h 1211350"/>
                      <a:gd name="connsiteX3-17" fmla="*/ 0 w 1416617"/>
                      <a:gd name="connsiteY3-18" fmla="*/ 1211350 h 1211350"/>
                      <a:gd name="connsiteX4-19" fmla="*/ 482788 w 1416617"/>
                      <a:gd name="connsiteY4-20" fmla="*/ 0 h 1211350"/>
                      <a:gd name="connsiteX0-21" fmla="*/ 0 w 1416617"/>
                      <a:gd name="connsiteY0-22" fmla="*/ 1210764 h 1210764"/>
                      <a:gd name="connsiteX1-23" fmla="*/ 494220 w 1416617"/>
                      <a:gd name="connsiteY1-24" fmla="*/ 0 h 1210764"/>
                      <a:gd name="connsiteX2-25" fmla="*/ 1416617 w 1416617"/>
                      <a:gd name="connsiteY2-26" fmla="*/ 1210764 h 1210764"/>
                      <a:gd name="connsiteX3-27" fmla="*/ 0 w 1416617"/>
                      <a:gd name="connsiteY3-28" fmla="*/ 1210764 h 1210764"/>
                      <a:gd name="connsiteX0-29" fmla="*/ 0 w 1411542"/>
                      <a:gd name="connsiteY0-30" fmla="*/ 1225988 h 1225988"/>
                      <a:gd name="connsiteX1-31" fmla="*/ 489145 w 1411542"/>
                      <a:gd name="connsiteY1-32" fmla="*/ 0 h 1225988"/>
                      <a:gd name="connsiteX2-33" fmla="*/ 1411542 w 1411542"/>
                      <a:gd name="connsiteY2-34" fmla="*/ 1210764 h 1225988"/>
                      <a:gd name="connsiteX3-35" fmla="*/ 0 w 1411542"/>
                      <a:gd name="connsiteY3-36" fmla="*/ 1225988 h 1225988"/>
                      <a:gd name="connsiteX0-37" fmla="*/ 0 w 1426768"/>
                      <a:gd name="connsiteY0-38" fmla="*/ 1225988 h 1225988"/>
                      <a:gd name="connsiteX1-39" fmla="*/ 504371 w 1426768"/>
                      <a:gd name="connsiteY1-40" fmla="*/ 0 h 1225988"/>
                      <a:gd name="connsiteX2-41" fmla="*/ 1426768 w 1426768"/>
                      <a:gd name="connsiteY2-42" fmla="*/ 1210764 h 1225988"/>
                      <a:gd name="connsiteX3-43" fmla="*/ 0 w 1426768"/>
                      <a:gd name="connsiteY3-44" fmla="*/ 1225988 h 1225988"/>
                      <a:gd name="connsiteX0-45" fmla="*/ 0 w 1401491"/>
                      <a:gd name="connsiteY0-46" fmla="*/ 1188073 h 1210764"/>
                      <a:gd name="connsiteX1-47" fmla="*/ 479094 w 1401491"/>
                      <a:gd name="connsiteY1-48" fmla="*/ 0 h 1210764"/>
                      <a:gd name="connsiteX2-49" fmla="*/ 1401491 w 1401491"/>
                      <a:gd name="connsiteY2-50" fmla="*/ 1210764 h 1210764"/>
                      <a:gd name="connsiteX3-51" fmla="*/ 0 w 1401491"/>
                      <a:gd name="connsiteY3-52" fmla="*/ 1188073 h 1210764"/>
                      <a:gd name="connsiteX0-53" fmla="*/ 0 w 1397278"/>
                      <a:gd name="connsiteY0-54" fmla="*/ 1188073 h 1193912"/>
                      <a:gd name="connsiteX1-55" fmla="*/ 479094 w 1397278"/>
                      <a:gd name="connsiteY1-56" fmla="*/ 0 h 1193912"/>
                      <a:gd name="connsiteX2-57" fmla="*/ 1397278 w 1397278"/>
                      <a:gd name="connsiteY2-58" fmla="*/ 1193912 h 1193912"/>
                      <a:gd name="connsiteX3-59" fmla="*/ 0 w 1397278"/>
                      <a:gd name="connsiteY3-60" fmla="*/ 1188073 h 1193912"/>
                      <a:gd name="connsiteX0-61" fmla="*/ 0 w 1404173"/>
                      <a:gd name="connsiteY0-62" fmla="*/ 1188073 h 1193912"/>
                      <a:gd name="connsiteX1-63" fmla="*/ 479094 w 1404173"/>
                      <a:gd name="connsiteY1-64" fmla="*/ 0 h 1193912"/>
                      <a:gd name="connsiteX2-65" fmla="*/ 1404173 w 1404173"/>
                      <a:gd name="connsiteY2-66" fmla="*/ 1193912 h 1193912"/>
                      <a:gd name="connsiteX3-67" fmla="*/ 0 w 1404173"/>
                      <a:gd name="connsiteY3-68" fmla="*/ 1188073 h 1193912"/>
                      <a:gd name="connsiteX0-69" fmla="*/ 0 w 1419653"/>
                      <a:gd name="connsiteY0-70" fmla="*/ 1188073 h 1193912"/>
                      <a:gd name="connsiteX1-71" fmla="*/ 479094 w 1419653"/>
                      <a:gd name="connsiteY1-72" fmla="*/ 0 h 1193912"/>
                      <a:gd name="connsiteX2-73" fmla="*/ 1419653 w 1419653"/>
                      <a:gd name="connsiteY2-74" fmla="*/ 1193912 h 1193912"/>
                      <a:gd name="connsiteX3-75" fmla="*/ 0 w 1419653"/>
                      <a:gd name="connsiteY3-76" fmla="*/ 1188073 h 1193912"/>
                      <a:gd name="connsiteX0-77" fmla="*/ 0 w 1423985"/>
                      <a:gd name="connsiteY0-78" fmla="*/ 1196737 h 1196737"/>
                      <a:gd name="connsiteX1-79" fmla="*/ 483426 w 1423985"/>
                      <a:gd name="connsiteY1-80" fmla="*/ 0 h 1196737"/>
                      <a:gd name="connsiteX2-81" fmla="*/ 1423985 w 1423985"/>
                      <a:gd name="connsiteY2-82" fmla="*/ 1193912 h 1196737"/>
                      <a:gd name="connsiteX3-83" fmla="*/ 0 w 1423985"/>
                      <a:gd name="connsiteY3-84" fmla="*/ 1196737 h 1196737"/>
                      <a:gd name="connsiteX0-85" fmla="*/ 0 w 1432797"/>
                      <a:gd name="connsiteY0-86" fmla="*/ 1196737 h 1196737"/>
                      <a:gd name="connsiteX1-87" fmla="*/ 483426 w 1432797"/>
                      <a:gd name="connsiteY1-88" fmla="*/ 0 h 1196737"/>
                      <a:gd name="connsiteX2-89" fmla="*/ 1432797 w 1432797"/>
                      <a:gd name="connsiteY2-90" fmla="*/ 1193912 h 1196737"/>
                      <a:gd name="connsiteX3-91" fmla="*/ 0 w 1432797"/>
                      <a:gd name="connsiteY3-92" fmla="*/ 1196737 h 1196737"/>
                    </a:gdLst>
                    <a:ahLst/>
                    <a:cxnLst>
                      <a:cxn ang="0">
                        <a:pos x="connsiteX0-1" y="connsiteY0-2"/>
                      </a:cxn>
                      <a:cxn ang="0">
                        <a:pos x="connsiteX1-3" y="connsiteY1-4"/>
                      </a:cxn>
                      <a:cxn ang="0">
                        <a:pos x="connsiteX2-5" y="connsiteY2-6"/>
                      </a:cxn>
                      <a:cxn ang="0">
                        <a:pos x="connsiteX3-7" y="connsiteY3-8"/>
                      </a:cxn>
                    </a:cxnLst>
                    <a:rect l="l" t="t" r="r" b="b"/>
                    <a:pathLst>
                      <a:path w="1432797" h="1196737">
                        <a:moveTo>
                          <a:pt x="0" y="1196737"/>
                        </a:moveTo>
                        <a:lnTo>
                          <a:pt x="483426" y="0"/>
                        </a:lnTo>
                        <a:lnTo>
                          <a:pt x="1432797" y="1193912"/>
                        </a:lnTo>
                        <a:lnTo>
                          <a:pt x="0" y="1196737"/>
                        </a:lnTo>
                        <a:close/>
                      </a:path>
                    </a:pathLst>
                  </a:cu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231"/>
                  <p:cNvSpPr/>
                  <p:nvPr/>
                </p:nvSpPr>
                <p:spPr>
                  <a:xfrm>
                    <a:off x="8001021" y="2323745"/>
                    <a:ext cx="1459715" cy="891792"/>
                  </a:xfrm>
                  <a:custGeom>
                    <a:avLst/>
                    <a:gdLst>
                      <a:gd name="connsiteX0" fmla="*/ 858913 w 1465767"/>
                      <a:gd name="connsiteY0" fmla="*/ 0 h 914809"/>
                      <a:gd name="connsiteX1" fmla="*/ 1465767 w 1465767"/>
                      <a:gd name="connsiteY1" fmla="*/ 914809 h 914809"/>
                      <a:gd name="connsiteX2" fmla="*/ 0 w 1465767"/>
                      <a:gd name="connsiteY2" fmla="*/ 914809 h 914809"/>
                      <a:gd name="connsiteX3" fmla="*/ 858913 w 1465767"/>
                      <a:gd name="connsiteY3" fmla="*/ 0 h 914809"/>
                      <a:gd name="connsiteX0-1" fmla="*/ 858913 w 1465767"/>
                      <a:gd name="connsiteY0-2" fmla="*/ 0 h 933563"/>
                      <a:gd name="connsiteX1-3" fmla="*/ 1465767 w 1465767"/>
                      <a:gd name="connsiteY1-4" fmla="*/ 933563 h 933563"/>
                      <a:gd name="connsiteX2-5" fmla="*/ 0 w 1465767"/>
                      <a:gd name="connsiteY2-6" fmla="*/ 933563 h 933563"/>
                      <a:gd name="connsiteX3-7" fmla="*/ 858913 w 1465767"/>
                      <a:gd name="connsiteY3-8" fmla="*/ 0 h 933563"/>
                      <a:gd name="connsiteX0-9" fmla="*/ 877665 w 1484519"/>
                      <a:gd name="connsiteY0-10" fmla="*/ 0 h 939815"/>
                      <a:gd name="connsiteX1-11" fmla="*/ 1484519 w 1484519"/>
                      <a:gd name="connsiteY1-12" fmla="*/ 933563 h 939815"/>
                      <a:gd name="connsiteX2-13" fmla="*/ 0 w 1484519"/>
                      <a:gd name="connsiteY2-14" fmla="*/ 939815 h 939815"/>
                      <a:gd name="connsiteX3-15" fmla="*/ 877665 w 1484519"/>
                      <a:gd name="connsiteY3-16" fmla="*/ 0 h 939815"/>
                      <a:gd name="connsiteX0-17" fmla="*/ 852386 w 1459240"/>
                      <a:gd name="connsiteY0-18" fmla="*/ 0 h 933563"/>
                      <a:gd name="connsiteX1-19" fmla="*/ 1459240 w 1459240"/>
                      <a:gd name="connsiteY1-20" fmla="*/ 933563 h 933563"/>
                      <a:gd name="connsiteX2-21" fmla="*/ 0 w 1459240"/>
                      <a:gd name="connsiteY2-22" fmla="*/ 918750 h 933563"/>
                      <a:gd name="connsiteX3-23" fmla="*/ 852386 w 1459240"/>
                      <a:gd name="connsiteY3-24" fmla="*/ 0 h 933563"/>
                      <a:gd name="connsiteX0-25" fmla="*/ 852386 w 1455027"/>
                      <a:gd name="connsiteY0-26" fmla="*/ 0 h 918751"/>
                      <a:gd name="connsiteX1-27" fmla="*/ 1455027 w 1455027"/>
                      <a:gd name="connsiteY1-28" fmla="*/ 908286 h 918751"/>
                      <a:gd name="connsiteX2-29" fmla="*/ 0 w 1455027"/>
                      <a:gd name="connsiteY2-30" fmla="*/ 918750 h 918751"/>
                      <a:gd name="connsiteX3-31" fmla="*/ 852386 w 1455027"/>
                      <a:gd name="connsiteY3-32" fmla="*/ 0 h 918751"/>
                      <a:gd name="connsiteX0-33" fmla="*/ 839747 w 1442388"/>
                      <a:gd name="connsiteY0-34" fmla="*/ 0 h 910322"/>
                      <a:gd name="connsiteX1-35" fmla="*/ 1442388 w 1442388"/>
                      <a:gd name="connsiteY1-36" fmla="*/ 908286 h 910322"/>
                      <a:gd name="connsiteX2-37" fmla="*/ 0 w 1442388"/>
                      <a:gd name="connsiteY2-38" fmla="*/ 910322 h 910322"/>
                      <a:gd name="connsiteX3-39" fmla="*/ 839747 w 1442388"/>
                      <a:gd name="connsiteY3-40" fmla="*/ 0 h 910322"/>
                      <a:gd name="connsiteX0-41" fmla="*/ 839747 w 1442388"/>
                      <a:gd name="connsiteY0-42" fmla="*/ 0 h 910322"/>
                      <a:gd name="connsiteX1-43" fmla="*/ 1442388 w 1442388"/>
                      <a:gd name="connsiteY1-44" fmla="*/ 904071 h 910322"/>
                      <a:gd name="connsiteX2-45" fmla="*/ 0 w 1442388"/>
                      <a:gd name="connsiteY2-46" fmla="*/ 910322 h 910322"/>
                      <a:gd name="connsiteX3-47" fmla="*/ 839747 w 1442388"/>
                      <a:gd name="connsiteY3-48" fmla="*/ 0 h 910322"/>
                      <a:gd name="connsiteX0-49" fmla="*/ 857073 w 1459714"/>
                      <a:gd name="connsiteY0-50" fmla="*/ 0 h 914652"/>
                      <a:gd name="connsiteX1-51" fmla="*/ 1459714 w 1459714"/>
                      <a:gd name="connsiteY1-52" fmla="*/ 904071 h 914652"/>
                      <a:gd name="connsiteX2-53" fmla="*/ 0 w 1459714"/>
                      <a:gd name="connsiteY2-54" fmla="*/ 914652 h 914652"/>
                      <a:gd name="connsiteX3-55" fmla="*/ 857073 w 1459714"/>
                      <a:gd name="connsiteY3-56" fmla="*/ 0 h 914652"/>
                      <a:gd name="connsiteX0-57" fmla="*/ 862666 w 1459714"/>
                      <a:gd name="connsiteY0-58" fmla="*/ 0 h 920392"/>
                      <a:gd name="connsiteX1-59" fmla="*/ 1459714 w 1459714"/>
                      <a:gd name="connsiteY1-60" fmla="*/ 909811 h 920392"/>
                      <a:gd name="connsiteX2-61" fmla="*/ 0 w 1459714"/>
                      <a:gd name="connsiteY2-62" fmla="*/ 920392 h 920392"/>
                      <a:gd name="connsiteX3-63" fmla="*/ 862666 w 1459714"/>
                      <a:gd name="connsiteY3-64" fmla="*/ 0 h 920392"/>
                    </a:gdLst>
                    <a:ahLst/>
                    <a:cxnLst>
                      <a:cxn ang="0">
                        <a:pos x="connsiteX0-1" y="connsiteY0-2"/>
                      </a:cxn>
                      <a:cxn ang="0">
                        <a:pos x="connsiteX1-3" y="connsiteY1-4"/>
                      </a:cxn>
                      <a:cxn ang="0">
                        <a:pos x="connsiteX2-5" y="connsiteY2-6"/>
                      </a:cxn>
                      <a:cxn ang="0">
                        <a:pos x="connsiteX3-7" y="connsiteY3-8"/>
                      </a:cxn>
                    </a:cxnLst>
                    <a:rect l="l" t="t" r="r" b="b"/>
                    <a:pathLst>
                      <a:path w="1459714" h="920392">
                        <a:moveTo>
                          <a:pt x="862666" y="0"/>
                        </a:moveTo>
                        <a:lnTo>
                          <a:pt x="1459714" y="909811"/>
                        </a:lnTo>
                        <a:lnTo>
                          <a:pt x="0" y="920392"/>
                        </a:lnTo>
                        <a:lnTo>
                          <a:pt x="862666" y="0"/>
                        </a:lnTo>
                        <a:close/>
                      </a:path>
                    </a:pathLst>
                  </a:cu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232"/>
                  <p:cNvSpPr/>
                  <p:nvPr/>
                </p:nvSpPr>
                <p:spPr>
                  <a:xfrm>
                    <a:off x="5791992" y="2038629"/>
                    <a:ext cx="1791895" cy="1186817"/>
                  </a:xfrm>
                  <a:custGeom>
                    <a:avLst/>
                    <a:gdLst>
                      <a:gd name="connsiteX0" fmla="*/ 141671 w 995719"/>
                      <a:gd name="connsiteY0" fmla="*/ 0 h 1163707"/>
                      <a:gd name="connsiteX1" fmla="*/ 977452 w 995719"/>
                      <a:gd name="connsiteY1" fmla="*/ 42861 h 1163707"/>
                      <a:gd name="connsiteX2" fmla="*/ 994305 w 995719"/>
                      <a:gd name="connsiteY2" fmla="*/ 45319 h 1163707"/>
                      <a:gd name="connsiteX3" fmla="*/ 995719 w 995719"/>
                      <a:gd name="connsiteY3" fmla="*/ 48949 h 1163707"/>
                      <a:gd name="connsiteX4" fmla="*/ 148092 w 995719"/>
                      <a:gd name="connsiteY4" fmla="*/ 1163707 h 1163707"/>
                      <a:gd name="connsiteX5" fmla="*/ 146455 w 995719"/>
                      <a:gd name="connsiteY5" fmla="*/ 1163707 h 1163707"/>
                      <a:gd name="connsiteX6" fmla="*/ 0 w 995719"/>
                      <a:gd name="connsiteY6" fmla="*/ 971466 h 1163707"/>
                      <a:gd name="connsiteX7" fmla="*/ 141671 w 995719"/>
                      <a:gd name="connsiteY7" fmla="*/ 0 h 1163707"/>
                      <a:gd name="connsiteX0-1" fmla="*/ 0 w 1791308"/>
                      <a:gd name="connsiteY0-2" fmla="*/ 0 h 1227715"/>
                      <a:gd name="connsiteX1-3" fmla="*/ 1773041 w 1791308"/>
                      <a:gd name="connsiteY1-4" fmla="*/ 106869 h 1227715"/>
                      <a:gd name="connsiteX2-5" fmla="*/ 1789894 w 1791308"/>
                      <a:gd name="connsiteY2-6" fmla="*/ 109327 h 1227715"/>
                      <a:gd name="connsiteX3-7" fmla="*/ 1791308 w 1791308"/>
                      <a:gd name="connsiteY3-8" fmla="*/ 112957 h 1227715"/>
                      <a:gd name="connsiteX4-9" fmla="*/ 943681 w 1791308"/>
                      <a:gd name="connsiteY4-10" fmla="*/ 1227715 h 1227715"/>
                      <a:gd name="connsiteX5-11" fmla="*/ 942044 w 1791308"/>
                      <a:gd name="connsiteY5-12" fmla="*/ 1227715 h 1227715"/>
                      <a:gd name="connsiteX6-13" fmla="*/ 795589 w 1791308"/>
                      <a:gd name="connsiteY6-14" fmla="*/ 1035474 h 1227715"/>
                      <a:gd name="connsiteX7-15" fmla="*/ 0 w 1791308"/>
                      <a:gd name="connsiteY7-16" fmla="*/ 0 h 1227715"/>
                      <a:gd name="connsiteX0-17" fmla="*/ 0 w 1768448"/>
                      <a:gd name="connsiteY0-18" fmla="*/ 0 h 1213999"/>
                      <a:gd name="connsiteX1-19" fmla="*/ 1750181 w 1768448"/>
                      <a:gd name="connsiteY1-20" fmla="*/ 93153 h 1213999"/>
                      <a:gd name="connsiteX2-21" fmla="*/ 1767034 w 1768448"/>
                      <a:gd name="connsiteY2-22" fmla="*/ 95611 h 1213999"/>
                      <a:gd name="connsiteX3-23" fmla="*/ 1768448 w 1768448"/>
                      <a:gd name="connsiteY3-24" fmla="*/ 99241 h 1213999"/>
                      <a:gd name="connsiteX4-25" fmla="*/ 920821 w 1768448"/>
                      <a:gd name="connsiteY4-26" fmla="*/ 1213999 h 1213999"/>
                      <a:gd name="connsiteX5-27" fmla="*/ 919184 w 1768448"/>
                      <a:gd name="connsiteY5-28" fmla="*/ 1213999 h 1213999"/>
                      <a:gd name="connsiteX6-29" fmla="*/ 772729 w 1768448"/>
                      <a:gd name="connsiteY6-30" fmla="*/ 1021758 h 1213999"/>
                      <a:gd name="connsiteX7-31" fmla="*/ 0 w 1768448"/>
                      <a:gd name="connsiteY7-32" fmla="*/ 0 h 1213999"/>
                      <a:gd name="connsiteX0-33" fmla="*/ 0 w 1767034"/>
                      <a:gd name="connsiteY0-34" fmla="*/ 0 h 1213999"/>
                      <a:gd name="connsiteX1-35" fmla="*/ 1750181 w 1767034"/>
                      <a:gd name="connsiteY1-36" fmla="*/ 93153 h 1213999"/>
                      <a:gd name="connsiteX2-37" fmla="*/ 1767034 w 1767034"/>
                      <a:gd name="connsiteY2-38" fmla="*/ 95611 h 1213999"/>
                      <a:gd name="connsiteX3-39" fmla="*/ 920821 w 1767034"/>
                      <a:gd name="connsiteY3-40" fmla="*/ 1213999 h 1213999"/>
                      <a:gd name="connsiteX4-41" fmla="*/ 919184 w 1767034"/>
                      <a:gd name="connsiteY4-42" fmla="*/ 1213999 h 1213999"/>
                      <a:gd name="connsiteX5-43" fmla="*/ 772729 w 1767034"/>
                      <a:gd name="connsiteY5-44" fmla="*/ 1021758 h 1213999"/>
                      <a:gd name="connsiteX6-45" fmla="*/ 0 w 1767034"/>
                      <a:gd name="connsiteY6-46" fmla="*/ 0 h 1213999"/>
                      <a:gd name="connsiteX0-47" fmla="*/ 0 w 1750181"/>
                      <a:gd name="connsiteY0-48" fmla="*/ 0 h 1213999"/>
                      <a:gd name="connsiteX1-49" fmla="*/ 1750181 w 1750181"/>
                      <a:gd name="connsiteY1-50" fmla="*/ 93153 h 1213999"/>
                      <a:gd name="connsiteX2-51" fmla="*/ 920821 w 1750181"/>
                      <a:gd name="connsiteY2-52" fmla="*/ 1213999 h 1213999"/>
                      <a:gd name="connsiteX3-53" fmla="*/ 919184 w 1750181"/>
                      <a:gd name="connsiteY3-54" fmla="*/ 1213999 h 1213999"/>
                      <a:gd name="connsiteX4-55" fmla="*/ 772729 w 1750181"/>
                      <a:gd name="connsiteY4-56" fmla="*/ 1021758 h 1213999"/>
                      <a:gd name="connsiteX5-57" fmla="*/ 0 w 1750181"/>
                      <a:gd name="connsiteY5-58" fmla="*/ 0 h 1213999"/>
                      <a:gd name="connsiteX0-59" fmla="*/ 0 w 1775538"/>
                      <a:gd name="connsiteY0-60" fmla="*/ 0 h 1213999"/>
                      <a:gd name="connsiteX1-61" fmla="*/ 1775538 w 1775538"/>
                      <a:gd name="connsiteY1-62" fmla="*/ 97380 h 1213999"/>
                      <a:gd name="connsiteX2-63" fmla="*/ 920821 w 1775538"/>
                      <a:gd name="connsiteY2-64" fmla="*/ 1213999 h 1213999"/>
                      <a:gd name="connsiteX3-65" fmla="*/ 919184 w 1775538"/>
                      <a:gd name="connsiteY3-66" fmla="*/ 1213999 h 1213999"/>
                      <a:gd name="connsiteX4-67" fmla="*/ 772729 w 1775538"/>
                      <a:gd name="connsiteY4-68" fmla="*/ 1021758 h 1213999"/>
                      <a:gd name="connsiteX5-69" fmla="*/ 0 w 1775538"/>
                      <a:gd name="connsiteY5-70" fmla="*/ 0 h 1213999"/>
                      <a:gd name="connsiteX0-71" fmla="*/ 0 w 1791896"/>
                      <a:gd name="connsiteY0-72" fmla="*/ 0 h 1205819"/>
                      <a:gd name="connsiteX1-73" fmla="*/ 1791896 w 1791896"/>
                      <a:gd name="connsiteY1-74" fmla="*/ 89200 h 1205819"/>
                      <a:gd name="connsiteX2-75" fmla="*/ 937179 w 1791896"/>
                      <a:gd name="connsiteY2-76" fmla="*/ 1205819 h 1205819"/>
                      <a:gd name="connsiteX3-77" fmla="*/ 935542 w 1791896"/>
                      <a:gd name="connsiteY3-78" fmla="*/ 1205819 h 1205819"/>
                      <a:gd name="connsiteX4-79" fmla="*/ 789087 w 1791896"/>
                      <a:gd name="connsiteY4-80" fmla="*/ 1013578 h 1205819"/>
                      <a:gd name="connsiteX5-81" fmla="*/ 0 w 1791896"/>
                      <a:gd name="connsiteY5-82" fmla="*/ 0 h 1205819"/>
                      <a:gd name="connsiteX0-83" fmla="*/ 0 w 1791896"/>
                      <a:gd name="connsiteY0-84" fmla="*/ 0 h 1205819"/>
                      <a:gd name="connsiteX1-85" fmla="*/ 1791896 w 1791896"/>
                      <a:gd name="connsiteY1-86" fmla="*/ 89200 h 1205819"/>
                      <a:gd name="connsiteX2-87" fmla="*/ 937179 w 1791896"/>
                      <a:gd name="connsiteY2-88" fmla="*/ 1205819 h 1205819"/>
                      <a:gd name="connsiteX3-89" fmla="*/ 935542 w 1791896"/>
                      <a:gd name="connsiteY3-90" fmla="*/ 1205819 h 1205819"/>
                      <a:gd name="connsiteX4-91" fmla="*/ 0 w 1791896"/>
                      <a:gd name="connsiteY4-92" fmla="*/ 0 h 1205819"/>
                      <a:gd name="connsiteX0-93" fmla="*/ 0 w 1791896"/>
                      <a:gd name="connsiteY0-94" fmla="*/ 0 h 1240297"/>
                      <a:gd name="connsiteX1-95" fmla="*/ 1791896 w 1791896"/>
                      <a:gd name="connsiteY1-96" fmla="*/ 89200 h 1240297"/>
                      <a:gd name="connsiteX2-97" fmla="*/ 937179 w 1791896"/>
                      <a:gd name="connsiteY2-98" fmla="*/ 1205819 h 1240297"/>
                      <a:gd name="connsiteX3-99" fmla="*/ 804526 w 1791896"/>
                      <a:gd name="connsiteY3-100" fmla="*/ 1240297 h 1240297"/>
                      <a:gd name="connsiteX4-101" fmla="*/ 0 w 1791896"/>
                      <a:gd name="connsiteY4-102" fmla="*/ 0 h 1240297"/>
                      <a:gd name="connsiteX0-103" fmla="*/ 0 w 1791896"/>
                      <a:gd name="connsiteY0-104" fmla="*/ 0 h 1205819"/>
                      <a:gd name="connsiteX1-105" fmla="*/ 1791896 w 1791896"/>
                      <a:gd name="connsiteY1-106" fmla="*/ 89200 h 1205819"/>
                      <a:gd name="connsiteX2-107" fmla="*/ 937179 w 1791896"/>
                      <a:gd name="connsiteY2-108" fmla="*/ 1205819 h 1205819"/>
                      <a:gd name="connsiteX3-109" fmla="*/ 0 w 1791896"/>
                      <a:gd name="connsiteY3-110" fmla="*/ 0 h 1205819"/>
                      <a:gd name="connsiteX0-111" fmla="*/ 0 w 1791896"/>
                      <a:gd name="connsiteY0-112" fmla="*/ 0 h 1198922"/>
                      <a:gd name="connsiteX1-113" fmla="*/ 1791896 w 1791896"/>
                      <a:gd name="connsiteY1-114" fmla="*/ 89200 h 1198922"/>
                      <a:gd name="connsiteX2-115" fmla="*/ 957865 w 1791896"/>
                      <a:gd name="connsiteY2-116" fmla="*/ 1198922 h 1198922"/>
                      <a:gd name="connsiteX3-117" fmla="*/ 0 w 1791896"/>
                      <a:gd name="connsiteY3-118" fmla="*/ 0 h 1198922"/>
                    </a:gdLst>
                    <a:ahLst/>
                    <a:cxnLst>
                      <a:cxn ang="0">
                        <a:pos x="connsiteX0-1" y="connsiteY0-2"/>
                      </a:cxn>
                      <a:cxn ang="0">
                        <a:pos x="connsiteX1-3" y="connsiteY1-4"/>
                      </a:cxn>
                      <a:cxn ang="0">
                        <a:pos x="connsiteX2-5" y="connsiteY2-6"/>
                      </a:cxn>
                      <a:cxn ang="0">
                        <a:pos x="connsiteX3-7" y="connsiteY3-8"/>
                      </a:cxn>
                    </a:cxnLst>
                    <a:rect l="l" t="t" r="r" b="b"/>
                    <a:pathLst>
                      <a:path w="1791896" h="1198922">
                        <a:moveTo>
                          <a:pt x="0" y="0"/>
                        </a:moveTo>
                        <a:lnTo>
                          <a:pt x="1791896" y="89200"/>
                        </a:lnTo>
                        <a:lnTo>
                          <a:pt x="957865" y="1198922"/>
                        </a:lnTo>
                        <a:lnTo>
                          <a:pt x="0" y="0"/>
                        </a:lnTo>
                        <a:close/>
                      </a:path>
                    </a:pathLst>
                  </a:cu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233"/>
                  <p:cNvSpPr/>
                  <p:nvPr/>
                </p:nvSpPr>
                <p:spPr>
                  <a:xfrm>
                    <a:off x="6745923" y="2128772"/>
                    <a:ext cx="1263421" cy="1096674"/>
                  </a:xfrm>
                  <a:custGeom>
                    <a:avLst/>
                    <a:gdLst>
                      <a:gd name="connsiteX0" fmla="*/ 847627 w 1281898"/>
                      <a:gd name="connsiteY0" fmla="*/ 0 h 1114758"/>
                      <a:gd name="connsiteX1" fmla="*/ 1281898 w 1281898"/>
                      <a:gd name="connsiteY1" fmla="*/ 1114758 h 1114758"/>
                      <a:gd name="connsiteX2" fmla="*/ 0 w 1281898"/>
                      <a:gd name="connsiteY2" fmla="*/ 1114758 h 1114758"/>
                      <a:gd name="connsiteX3" fmla="*/ 847627 w 1281898"/>
                      <a:gd name="connsiteY3" fmla="*/ 0 h 1114758"/>
                      <a:gd name="connsiteX0-1" fmla="*/ 842443 w 1281898"/>
                      <a:gd name="connsiteY0-2" fmla="*/ 0 h 1117350"/>
                      <a:gd name="connsiteX1-3" fmla="*/ 1281898 w 1281898"/>
                      <a:gd name="connsiteY1-4" fmla="*/ 1117350 h 1117350"/>
                      <a:gd name="connsiteX2-5" fmla="*/ 0 w 1281898"/>
                      <a:gd name="connsiteY2-6" fmla="*/ 1117350 h 1117350"/>
                      <a:gd name="connsiteX3-7" fmla="*/ 842443 w 1281898"/>
                      <a:gd name="connsiteY3-8" fmla="*/ 0 h 1117350"/>
                      <a:gd name="connsiteX0-9" fmla="*/ 850623 w 1290078"/>
                      <a:gd name="connsiteY0-10" fmla="*/ 0 h 1117350"/>
                      <a:gd name="connsiteX1-11" fmla="*/ 1290078 w 1290078"/>
                      <a:gd name="connsiteY1-12" fmla="*/ 1117350 h 1117350"/>
                      <a:gd name="connsiteX2-13" fmla="*/ 0 w 1290078"/>
                      <a:gd name="connsiteY2-14" fmla="*/ 1117350 h 1117350"/>
                      <a:gd name="connsiteX3-15" fmla="*/ 850623 w 1290078"/>
                      <a:gd name="connsiteY3-16" fmla="*/ 0 h 1117350"/>
                      <a:gd name="connsiteX0-17" fmla="*/ 833771 w 1273226"/>
                      <a:gd name="connsiteY0-18" fmla="*/ 0 h 1117350"/>
                      <a:gd name="connsiteX1-19" fmla="*/ 1273226 w 1273226"/>
                      <a:gd name="connsiteY1-20" fmla="*/ 1117350 h 1117350"/>
                      <a:gd name="connsiteX2-21" fmla="*/ 0 w 1273226"/>
                      <a:gd name="connsiteY2-22" fmla="*/ 1104710 h 1117350"/>
                      <a:gd name="connsiteX3-23" fmla="*/ 833771 w 1273226"/>
                      <a:gd name="connsiteY3-24" fmla="*/ 0 h 1117350"/>
                      <a:gd name="connsiteX0-25" fmla="*/ 833771 w 1269013"/>
                      <a:gd name="connsiteY0-26" fmla="*/ 0 h 1104710"/>
                      <a:gd name="connsiteX1-27" fmla="*/ 1269013 w 1269013"/>
                      <a:gd name="connsiteY1-28" fmla="*/ 1096285 h 1104710"/>
                      <a:gd name="connsiteX2-29" fmla="*/ 0 w 1269013"/>
                      <a:gd name="connsiteY2-30" fmla="*/ 1104710 h 1104710"/>
                      <a:gd name="connsiteX3-31" fmla="*/ 833771 w 1269013"/>
                      <a:gd name="connsiteY3-32" fmla="*/ 0 h 1104710"/>
                      <a:gd name="connsiteX0-33" fmla="*/ 833771 w 1263421"/>
                      <a:gd name="connsiteY0-34" fmla="*/ 0 h 1104710"/>
                      <a:gd name="connsiteX1-35" fmla="*/ 1263421 w 1263421"/>
                      <a:gd name="connsiteY1-36" fmla="*/ 1096286 h 1104710"/>
                      <a:gd name="connsiteX2-37" fmla="*/ 0 w 1263421"/>
                      <a:gd name="connsiteY2-38" fmla="*/ 1104710 h 1104710"/>
                      <a:gd name="connsiteX3-39" fmla="*/ 833771 w 1263421"/>
                      <a:gd name="connsiteY3-40" fmla="*/ 0 h 1104710"/>
                      <a:gd name="connsiteX0-41" fmla="*/ 833771 w 1263421"/>
                      <a:gd name="connsiteY0-42" fmla="*/ 0 h 1104710"/>
                      <a:gd name="connsiteX1-43" fmla="*/ 1263421 w 1263421"/>
                      <a:gd name="connsiteY1-44" fmla="*/ 1096286 h 1104710"/>
                      <a:gd name="connsiteX2-45" fmla="*/ 0 w 1263421"/>
                      <a:gd name="connsiteY2-46" fmla="*/ 1104710 h 1104710"/>
                      <a:gd name="connsiteX3-47" fmla="*/ 833771 w 1263421"/>
                      <a:gd name="connsiteY3-48" fmla="*/ 0 h 1104710"/>
                    </a:gdLst>
                    <a:ahLst/>
                    <a:cxnLst>
                      <a:cxn ang="0">
                        <a:pos x="connsiteX0-1" y="connsiteY0-2"/>
                      </a:cxn>
                      <a:cxn ang="0">
                        <a:pos x="connsiteX1-3" y="connsiteY1-4"/>
                      </a:cxn>
                      <a:cxn ang="0">
                        <a:pos x="connsiteX2-5" y="connsiteY2-6"/>
                      </a:cxn>
                      <a:cxn ang="0">
                        <a:pos x="connsiteX3-7" y="connsiteY3-8"/>
                      </a:cxn>
                    </a:cxnLst>
                    <a:rect l="l" t="t" r="r" b="b"/>
                    <a:pathLst>
                      <a:path w="1263421" h="1104710">
                        <a:moveTo>
                          <a:pt x="833771" y="0"/>
                        </a:moveTo>
                        <a:lnTo>
                          <a:pt x="1263421" y="1096286"/>
                        </a:lnTo>
                        <a:lnTo>
                          <a:pt x="0" y="1104710"/>
                        </a:lnTo>
                        <a:lnTo>
                          <a:pt x="833771" y="0"/>
                        </a:lnTo>
                        <a:close/>
                      </a:path>
                    </a:pathLst>
                  </a:cu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任意多边形 234"/>
                  <p:cNvSpPr/>
                  <p:nvPr/>
                </p:nvSpPr>
                <p:spPr>
                  <a:xfrm>
                    <a:off x="7575287" y="2127735"/>
                    <a:ext cx="1296582" cy="1087801"/>
                  </a:xfrm>
                  <a:custGeom>
                    <a:avLst/>
                    <a:gdLst>
                      <a:gd name="connsiteX0" fmla="*/ 0 w 1296581"/>
                      <a:gd name="connsiteY0" fmla="*/ 0 h 1118388"/>
                      <a:gd name="connsiteX1" fmla="*/ 1281360 w 1296581"/>
                      <a:gd name="connsiteY1" fmla="*/ 186863 h 1118388"/>
                      <a:gd name="connsiteX2" fmla="*/ 1290787 w 1296581"/>
                      <a:gd name="connsiteY2" fmla="*/ 194844 h 1118388"/>
                      <a:gd name="connsiteX3" fmla="*/ 1296581 w 1296581"/>
                      <a:gd name="connsiteY3" fmla="*/ 203579 h 1118388"/>
                      <a:gd name="connsiteX4" fmla="*/ 437668 w 1296581"/>
                      <a:gd name="connsiteY4" fmla="*/ 1118388 h 1118388"/>
                      <a:gd name="connsiteX5" fmla="*/ 435685 w 1296581"/>
                      <a:gd name="connsiteY5" fmla="*/ 1118388 h 1118388"/>
                      <a:gd name="connsiteX6" fmla="*/ 0 w 1296581"/>
                      <a:gd name="connsiteY6" fmla="*/ 0 h 1118388"/>
                      <a:gd name="connsiteX0-1" fmla="*/ 0 w 1296581"/>
                      <a:gd name="connsiteY0-2" fmla="*/ 0 h 1118388"/>
                      <a:gd name="connsiteX1-3" fmla="*/ 1281360 w 1296581"/>
                      <a:gd name="connsiteY1-4" fmla="*/ 186863 h 1118388"/>
                      <a:gd name="connsiteX2-5" fmla="*/ 1290787 w 1296581"/>
                      <a:gd name="connsiteY2-6" fmla="*/ 194844 h 1118388"/>
                      <a:gd name="connsiteX3-7" fmla="*/ 1296581 w 1296581"/>
                      <a:gd name="connsiteY3-8" fmla="*/ 203579 h 1118388"/>
                      <a:gd name="connsiteX4-9" fmla="*/ 437668 w 1296581"/>
                      <a:gd name="connsiteY4-10" fmla="*/ 1118388 h 1118388"/>
                      <a:gd name="connsiteX5-11" fmla="*/ 418910 w 1296581"/>
                      <a:gd name="connsiteY5-12" fmla="*/ 1112639 h 1118388"/>
                      <a:gd name="connsiteX6-13" fmla="*/ 0 w 1296581"/>
                      <a:gd name="connsiteY6-14" fmla="*/ 0 h 11183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96581" h="1118388">
                        <a:moveTo>
                          <a:pt x="0" y="0"/>
                        </a:moveTo>
                        <a:lnTo>
                          <a:pt x="1281360" y="186863"/>
                        </a:lnTo>
                        <a:lnTo>
                          <a:pt x="1290787" y="194844"/>
                        </a:lnTo>
                        <a:lnTo>
                          <a:pt x="1296581" y="203579"/>
                        </a:lnTo>
                        <a:lnTo>
                          <a:pt x="437668" y="1118388"/>
                        </a:lnTo>
                        <a:lnTo>
                          <a:pt x="418910" y="1112639"/>
                        </a:lnTo>
                        <a:lnTo>
                          <a:pt x="0" y="0"/>
                        </a:lnTo>
                        <a:close/>
                      </a:path>
                    </a:pathLst>
                  </a:cu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235"/>
                  <p:cNvSpPr/>
                  <p:nvPr/>
                </p:nvSpPr>
                <p:spPr>
                  <a:xfrm>
                    <a:off x="3113606" y="2437485"/>
                    <a:ext cx="988278" cy="788688"/>
                  </a:xfrm>
                  <a:custGeom>
                    <a:avLst/>
                    <a:gdLst>
                      <a:gd name="connsiteX0" fmla="*/ 421035 w 979887"/>
                      <a:gd name="connsiteY0" fmla="*/ 0 h 776522"/>
                      <a:gd name="connsiteX1" fmla="*/ 979887 w 979887"/>
                      <a:gd name="connsiteY1" fmla="*/ 776522 h 776522"/>
                      <a:gd name="connsiteX2" fmla="*/ 0 w 979887"/>
                      <a:gd name="connsiteY2" fmla="*/ 765257 h 776522"/>
                      <a:gd name="connsiteX3" fmla="*/ 421035 w 979887"/>
                      <a:gd name="connsiteY3" fmla="*/ 0 h 776522"/>
                      <a:gd name="connsiteX0-1" fmla="*/ 421035 w 989093"/>
                      <a:gd name="connsiteY0-2" fmla="*/ 0 h 779590"/>
                      <a:gd name="connsiteX1-3" fmla="*/ 989093 w 989093"/>
                      <a:gd name="connsiteY1-4" fmla="*/ 779590 h 779590"/>
                      <a:gd name="connsiteX2-5" fmla="*/ 0 w 989093"/>
                      <a:gd name="connsiteY2-6" fmla="*/ 765257 h 779590"/>
                      <a:gd name="connsiteX3-7" fmla="*/ 421035 w 989093"/>
                      <a:gd name="connsiteY3-8" fmla="*/ 0 h 779590"/>
                      <a:gd name="connsiteX0-9" fmla="*/ 426953 w 989093"/>
                      <a:gd name="connsiteY0-10" fmla="*/ 0 h 779590"/>
                      <a:gd name="connsiteX1-11" fmla="*/ 989093 w 989093"/>
                      <a:gd name="connsiteY1-12" fmla="*/ 779590 h 779590"/>
                      <a:gd name="connsiteX2-13" fmla="*/ 0 w 989093"/>
                      <a:gd name="connsiteY2-14" fmla="*/ 765257 h 779590"/>
                      <a:gd name="connsiteX3-15" fmla="*/ 426953 w 989093"/>
                      <a:gd name="connsiteY3-16" fmla="*/ 0 h 779590"/>
                      <a:gd name="connsiteX0-17" fmla="*/ 426953 w 989093"/>
                      <a:gd name="connsiteY0-18" fmla="*/ 0 h 773671"/>
                      <a:gd name="connsiteX1-19" fmla="*/ 989093 w 989093"/>
                      <a:gd name="connsiteY1-20" fmla="*/ 773671 h 773671"/>
                      <a:gd name="connsiteX2-21" fmla="*/ 0 w 989093"/>
                      <a:gd name="connsiteY2-22" fmla="*/ 759338 h 773671"/>
                      <a:gd name="connsiteX3-23" fmla="*/ 426953 w 989093"/>
                      <a:gd name="connsiteY3-24" fmla="*/ 0 h 773671"/>
                      <a:gd name="connsiteX0-25" fmla="*/ 438168 w 989093"/>
                      <a:gd name="connsiteY0-26" fmla="*/ 0 h 773671"/>
                      <a:gd name="connsiteX1-27" fmla="*/ 989093 w 989093"/>
                      <a:gd name="connsiteY1-28" fmla="*/ 773671 h 773671"/>
                      <a:gd name="connsiteX2-29" fmla="*/ 0 w 989093"/>
                      <a:gd name="connsiteY2-30" fmla="*/ 759338 h 773671"/>
                      <a:gd name="connsiteX3-31" fmla="*/ 438168 w 989093"/>
                      <a:gd name="connsiteY3-32" fmla="*/ 0 h 773671"/>
                      <a:gd name="connsiteX0-33" fmla="*/ 438168 w 989093"/>
                      <a:gd name="connsiteY0-34" fmla="*/ 0 h 786862"/>
                      <a:gd name="connsiteX1-35" fmla="*/ 989093 w 989093"/>
                      <a:gd name="connsiteY1-36" fmla="*/ 786862 h 786862"/>
                      <a:gd name="connsiteX2-37" fmla="*/ 0 w 989093"/>
                      <a:gd name="connsiteY2-38" fmla="*/ 772529 h 786862"/>
                      <a:gd name="connsiteX3-39" fmla="*/ 438168 w 989093"/>
                      <a:gd name="connsiteY3-40" fmla="*/ 0 h 786862"/>
                      <a:gd name="connsiteX0-41" fmla="*/ 443445 w 989093"/>
                      <a:gd name="connsiteY0-42" fmla="*/ 0 h 784224"/>
                      <a:gd name="connsiteX1-43" fmla="*/ 989093 w 989093"/>
                      <a:gd name="connsiteY1-44" fmla="*/ 784224 h 784224"/>
                      <a:gd name="connsiteX2-45" fmla="*/ 0 w 989093"/>
                      <a:gd name="connsiteY2-46" fmla="*/ 769891 h 784224"/>
                      <a:gd name="connsiteX3-47" fmla="*/ 443445 w 989093"/>
                      <a:gd name="connsiteY3-48" fmla="*/ 0 h 784224"/>
                      <a:gd name="connsiteX0-49" fmla="*/ 458925 w 989093"/>
                      <a:gd name="connsiteY0-50" fmla="*/ 0 h 789383"/>
                      <a:gd name="connsiteX1-51" fmla="*/ 989093 w 989093"/>
                      <a:gd name="connsiteY1-52" fmla="*/ 789383 h 789383"/>
                      <a:gd name="connsiteX2-53" fmla="*/ 0 w 989093"/>
                      <a:gd name="connsiteY2-54" fmla="*/ 775050 h 789383"/>
                      <a:gd name="connsiteX3-55" fmla="*/ 458925 w 989093"/>
                      <a:gd name="connsiteY3-56" fmla="*/ 0 h 789383"/>
                      <a:gd name="connsiteX0-57" fmla="*/ 453764 w 989093"/>
                      <a:gd name="connsiteY0-58" fmla="*/ 0 h 804863"/>
                      <a:gd name="connsiteX1-59" fmla="*/ 989093 w 989093"/>
                      <a:gd name="connsiteY1-60" fmla="*/ 804863 h 804863"/>
                      <a:gd name="connsiteX2-61" fmla="*/ 0 w 989093"/>
                      <a:gd name="connsiteY2-62" fmla="*/ 790530 h 804863"/>
                      <a:gd name="connsiteX3-63" fmla="*/ 453764 w 989093"/>
                      <a:gd name="connsiteY3-64" fmla="*/ 0 h 804863"/>
                      <a:gd name="connsiteX0-65" fmla="*/ 466267 w 989093"/>
                      <a:gd name="connsiteY0-66" fmla="*/ 0 h 798612"/>
                      <a:gd name="connsiteX1-67" fmla="*/ 989093 w 989093"/>
                      <a:gd name="connsiteY1-68" fmla="*/ 798612 h 798612"/>
                      <a:gd name="connsiteX2-69" fmla="*/ 0 w 989093"/>
                      <a:gd name="connsiteY2-70" fmla="*/ 784279 h 798612"/>
                      <a:gd name="connsiteX3-71" fmla="*/ 466267 w 989093"/>
                      <a:gd name="connsiteY3-72" fmla="*/ 0 h 798612"/>
                      <a:gd name="connsiteX0-73" fmla="*/ 466267 w 989093"/>
                      <a:gd name="connsiteY0-74" fmla="*/ 0 h 798612"/>
                      <a:gd name="connsiteX1-75" fmla="*/ 989093 w 989093"/>
                      <a:gd name="connsiteY1-76" fmla="*/ 798612 h 798612"/>
                      <a:gd name="connsiteX2-77" fmla="*/ 0 w 989093"/>
                      <a:gd name="connsiteY2-78" fmla="*/ 788687 h 798612"/>
                      <a:gd name="connsiteX3-79" fmla="*/ 466267 w 989093"/>
                      <a:gd name="connsiteY3-80" fmla="*/ 0 h 798612"/>
                      <a:gd name="connsiteX0-81" fmla="*/ 459860 w 982686"/>
                      <a:gd name="connsiteY0-82" fmla="*/ 0 h 798612"/>
                      <a:gd name="connsiteX1-83" fmla="*/ 982686 w 982686"/>
                      <a:gd name="connsiteY1-84" fmla="*/ 798612 h 798612"/>
                      <a:gd name="connsiteX2-85" fmla="*/ 0 w 982686"/>
                      <a:gd name="connsiteY2-86" fmla="*/ 788687 h 798612"/>
                      <a:gd name="connsiteX3-87" fmla="*/ 459860 w 982686"/>
                      <a:gd name="connsiteY3-88" fmla="*/ 0 h 798612"/>
                      <a:gd name="connsiteX0-89" fmla="*/ 459860 w 988278"/>
                      <a:gd name="connsiteY0-90" fmla="*/ 0 h 788687"/>
                      <a:gd name="connsiteX1-91" fmla="*/ 988278 w 988278"/>
                      <a:gd name="connsiteY1-92" fmla="*/ 787427 h 788687"/>
                      <a:gd name="connsiteX2-93" fmla="*/ 0 w 988278"/>
                      <a:gd name="connsiteY2-94" fmla="*/ 788687 h 788687"/>
                      <a:gd name="connsiteX3-95" fmla="*/ 459860 w 988278"/>
                      <a:gd name="connsiteY3-96" fmla="*/ 0 h 788687"/>
                    </a:gdLst>
                    <a:ahLst/>
                    <a:cxnLst>
                      <a:cxn ang="0">
                        <a:pos x="connsiteX0-1" y="connsiteY0-2"/>
                      </a:cxn>
                      <a:cxn ang="0">
                        <a:pos x="connsiteX1-3" y="connsiteY1-4"/>
                      </a:cxn>
                      <a:cxn ang="0">
                        <a:pos x="connsiteX2-5" y="connsiteY2-6"/>
                      </a:cxn>
                      <a:cxn ang="0">
                        <a:pos x="connsiteX3-7" y="connsiteY3-8"/>
                      </a:cxn>
                    </a:cxnLst>
                    <a:rect l="l" t="t" r="r" b="b"/>
                    <a:pathLst>
                      <a:path w="988278" h="788687">
                        <a:moveTo>
                          <a:pt x="459860" y="0"/>
                        </a:moveTo>
                        <a:lnTo>
                          <a:pt x="988278" y="787427"/>
                        </a:lnTo>
                        <a:lnTo>
                          <a:pt x="0" y="788687"/>
                        </a:lnTo>
                        <a:lnTo>
                          <a:pt x="459860" y="0"/>
                        </a:ln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任意多边形 236"/>
                  <p:cNvSpPr/>
                  <p:nvPr/>
                </p:nvSpPr>
                <p:spPr>
                  <a:xfrm>
                    <a:off x="5227423" y="6489105"/>
                    <a:ext cx="1057388" cy="1461489"/>
                  </a:xfrm>
                  <a:custGeom>
                    <a:avLst/>
                    <a:gdLst>
                      <a:gd name="connsiteX0" fmla="*/ 24354 w 1753946"/>
                      <a:gd name="connsiteY0" fmla="*/ 0 h 1468765"/>
                      <a:gd name="connsiteX1" fmla="*/ 1753946 w 1753946"/>
                      <a:gd name="connsiteY1" fmla="*/ 655564 h 1468765"/>
                      <a:gd name="connsiteX2" fmla="*/ 1054001 w 1753946"/>
                      <a:gd name="connsiteY2" fmla="*/ 887998 h 1468765"/>
                      <a:gd name="connsiteX3" fmla="*/ 22212 w 1753946"/>
                      <a:gd name="connsiteY3" fmla="*/ 1468765 h 1468765"/>
                      <a:gd name="connsiteX4" fmla="*/ 0 w 1753946"/>
                      <a:gd name="connsiteY4" fmla="*/ 1456221 h 1468765"/>
                      <a:gd name="connsiteX5" fmla="*/ 0 w 1753946"/>
                      <a:gd name="connsiteY5" fmla="*/ 16163 h 1468765"/>
                      <a:gd name="connsiteX6" fmla="*/ 24354 w 1753946"/>
                      <a:gd name="connsiteY6" fmla="*/ 0 h 1468765"/>
                      <a:gd name="connsiteX0-1" fmla="*/ 0 w 1753946"/>
                      <a:gd name="connsiteY0-2" fmla="*/ 0 h 1452602"/>
                      <a:gd name="connsiteX1-3" fmla="*/ 1753946 w 1753946"/>
                      <a:gd name="connsiteY1-4" fmla="*/ 639401 h 1452602"/>
                      <a:gd name="connsiteX2-5" fmla="*/ 1054001 w 1753946"/>
                      <a:gd name="connsiteY2-6" fmla="*/ 871835 h 1452602"/>
                      <a:gd name="connsiteX3-7" fmla="*/ 22212 w 1753946"/>
                      <a:gd name="connsiteY3-8" fmla="*/ 1452602 h 1452602"/>
                      <a:gd name="connsiteX4-9" fmla="*/ 0 w 1753946"/>
                      <a:gd name="connsiteY4-10" fmla="*/ 1440058 h 1452602"/>
                      <a:gd name="connsiteX5-11" fmla="*/ 0 w 1753946"/>
                      <a:gd name="connsiteY5-12" fmla="*/ 0 h 1452602"/>
                      <a:gd name="connsiteX0-13" fmla="*/ 2381 w 1753946"/>
                      <a:gd name="connsiteY0-14" fmla="*/ 0 h 1471652"/>
                      <a:gd name="connsiteX1-15" fmla="*/ 1753946 w 1753946"/>
                      <a:gd name="connsiteY1-16" fmla="*/ 658451 h 1471652"/>
                      <a:gd name="connsiteX2-17" fmla="*/ 1054001 w 1753946"/>
                      <a:gd name="connsiteY2-18" fmla="*/ 890885 h 1471652"/>
                      <a:gd name="connsiteX3-19" fmla="*/ 22212 w 1753946"/>
                      <a:gd name="connsiteY3-20" fmla="*/ 1471652 h 1471652"/>
                      <a:gd name="connsiteX4-21" fmla="*/ 0 w 1753946"/>
                      <a:gd name="connsiteY4-22" fmla="*/ 1459108 h 1471652"/>
                      <a:gd name="connsiteX5-23" fmla="*/ 2381 w 1753946"/>
                      <a:gd name="connsiteY5-24" fmla="*/ 0 h 1471652"/>
                      <a:gd name="connsiteX0-25" fmla="*/ 2381 w 1753946"/>
                      <a:gd name="connsiteY0-26" fmla="*/ 0 h 1469271"/>
                      <a:gd name="connsiteX1-27" fmla="*/ 1753946 w 1753946"/>
                      <a:gd name="connsiteY1-28" fmla="*/ 656070 h 1469271"/>
                      <a:gd name="connsiteX2-29" fmla="*/ 1054001 w 1753946"/>
                      <a:gd name="connsiteY2-30" fmla="*/ 888504 h 1469271"/>
                      <a:gd name="connsiteX3-31" fmla="*/ 22212 w 1753946"/>
                      <a:gd name="connsiteY3-32" fmla="*/ 1469271 h 1469271"/>
                      <a:gd name="connsiteX4-33" fmla="*/ 0 w 1753946"/>
                      <a:gd name="connsiteY4-34" fmla="*/ 1456727 h 1469271"/>
                      <a:gd name="connsiteX5-35" fmla="*/ 2381 w 1753946"/>
                      <a:gd name="connsiteY5-36" fmla="*/ 0 h 1469271"/>
                      <a:gd name="connsiteX0-37" fmla="*/ 2381 w 1753946"/>
                      <a:gd name="connsiteY0-38" fmla="*/ 0 h 1474034"/>
                      <a:gd name="connsiteX1-39" fmla="*/ 1753946 w 1753946"/>
                      <a:gd name="connsiteY1-40" fmla="*/ 660833 h 1474034"/>
                      <a:gd name="connsiteX2-41" fmla="*/ 1054001 w 1753946"/>
                      <a:gd name="connsiteY2-42" fmla="*/ 893267 h 1474034"/>
                      <a:gd name="connsiteX3-43" fmla="*/ 22212 w 1753946"/>
                      <a:gd name="connsiteY3-44" fmla="*/ 1474034 h 1474034"/>
                      <a:gd name="connsiteX4-45" fmla="*/ 0 w 1753946"/>
                      <a:gd name="connsiteY4-46" fmla="*/ 1461490 h 1474034"/>
                      <a:gd name="connsiteX5-47" fmla="*/ 2381 w 1753946"/>
                      <a:gd name="connsiteY5-48" fmla="*/ 0 h 1474034"/>
                      <a:gd name="connsiteX0-49" fmla="*/ 2381 w 1054001"/>
                      <a:gd name="connsiteY0-50" fmla="*/ 0 h 1474034"/>
                      <a:gd name="connsiteX1-51" fmla="*/ 1054001 w 1054001"/>
                      <a:gd name="connsiteY1-52" fmla="*/ 893267 h 1474034"/>
                      <a:gd name="connsiteX2-53" fmla="*/ 22212 w 1054001"/>
                      <a:gd name="connsiteY2-54" fmla="*/ 1474034 h 1474034"/>
                      <a:gd name="connsiteX3-55" fmla="*/ 0 w 1054001"/>
                      <a:gd name="connsiteY3-56" fmla="*/ 1461490 h 1474034"/>
                      <a:gd name="connsiteX4-57" fmla="*/ 2381 w 1054001"/>
                      <a:gd name="connsiteY4-58" fmla="*/ 0 h 1474034"/>
                      <a:gd name="connsiteX0-59" fmla="*/ 2381 w 1054001"/>
                      <a:gd name="connsiteY0-60" fmla="*/ 0 h 1461490"/>
                      <a:gd name="connsiteX1-61" fmla="*/ 1054001 w 1054001"/>
                      <a:gd name="connsiteY1-62" fmla="*/ 893267 h 1461490"/>
                      <a:gd name="connsiteX2-63" fmla="*/ 0 w 1054001"/>
                      <a:gd name="connsiteY2-64" fmla="*/ 1461490 h 1461490"/>
                      <a:gd name="connsiteX3-65" fmla="*/ 2381 w 1054001"/>
                      <a:gd name="connsiteY3-66" fmla="*/ 0 h 1461490"/>
                      <a:gd name="connsiteX0-67" fmla="*/ 2381 w 1037673"/>
                      <a:gd name="connsiteY0-68" fmla="*/ 0 h 1461490"/>
                      <a:gd name="connsiteX1-69" fmla="*/ 1037673 w 1037673"/>
                      <a:gd name="connsiteY1-70" fmla="*/ 906330 h 1461490"/>
                      <a:gd name="connsiteX2-71" fmla="*/ 0 w 1037673"/>
                      <a:gd name="connsiteY2-72" fmla="*/ 1461490 h 1461490"/>
                      <a:gd name="connsiteX3-73" fmla="*/ 2381 w 1037673"/>
                      <a:gd name="connsiteY3-74" fmla="*/ 0 h 1461490"/>
                      <a:gd name="connsiteX0-75" fmla="*/ 2381 w 1057387"/>
                      <a:gd name="connsiteY0-76" fmla="*/ 0 h 1461490"/>
                      <a:gd name="connsiteX1-77" fmla="*/ 1057387 w 1057387"/>
                      <a:gd name="connsiteY1-78" fmla="*/ 899758 h 1461490"/>
                      <a:gd name="connsiteX2-79" fmla="*/ 0 w 1057387"/>
                      <a:gd name="connsiteY2-80" fmla="*/ 1461490 h 1461490"/>
                      <a:gd name="connsiteX3-81" fmla="*/ 2381 w 1057387"/>
                      <a:gd name="connsiteY3-82" fmla="*/ 0 h 1461490"/>
                    </a:gdLst>
                    <a:ahLst/>
                    <a:cxnLst>
                      <a:cxn ang="0">
                        <a:pos x="connsiteX0-1" y="connsiteY0-2"/>
                      </a:cxn>
                      <a:cxn ang="0">
                        <a:pos x="connsiteX1-3" y="connsiteY1-4"/>
                      </a:cxn>
                      <a:cxn ang="0">
                        <a:pos x="connsiteX2-5" y="connsiteY2-6"/>
                      </a:cxn>
                      <a:cxn ang="0">
                        <a:pos x="connsiteX3-7" y="connsiteY3-8"/>
                      </a:cxn>
                    </a:cxnLst>
                    <a:rect l="l" t="t" r="r" b="b"/>
                    <a:pathLst>
                      <a:path w="1057387" h="1461490">
                        <a:moveTo>
                          <a:pt x="2381" y="0"/>
                        </a:moveTo>
                        <a:lnTo>
                          <a:pt x="1057387" y="899758"/>
                        </a:lnTo>
                        <a:lnTo>
                          <a:pt x="0" y="1461490"/>
                        </a:lnTo>
                        <a:cubicBezTo>
                          <a:pt x="794" y="975121"/>
                          <a:pt x="1587" y="486369"/>
                          <a:pt x="2381" y="0"/>
                        </a:cubicBezTo>
                        <a:close/>
                      </a:path>
                    </a:pathLst>
                  </a:cu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任意多边形 237"/>
                  <p:cNvSpPr/>
                  <p:nvPr/>
                </p:nvSpPr>
                <p:spPr>
                  <a:xfrm>
                    <a:off x="4045499" y="6471072"/>
                    <a:ext cx="1195506" cy="1479922"/>
                  </a:xfrm>
                  <a:custGeom>
                    <a:avLst/>
                    <a:gdLst>
                      <a:gd name="connsiteX0" fmla="*/ 1171483 w 1171483"/>
                      <a:gd name="connsiteY0" fmla="*/ 0 h 1440058"/>
                      <a:gd name="connsiteX1" fmla="*/ 1171483 w 1171483"/>
                      <a:gd name="connsiteY1" fmla="*/ 1440058 h 1440058"/>
                      <a:gd name="connsiteX2" fmla="*/ 1268 w 1171483"/>
                      <a:gd name="connsiteY2" fmla="*/ 779159 h 1440058"/>
                      <a:gd name="connsiteX3" fmla="*/ 0 w 1171483"/>
                      <a:gd name="connsiteY3" fmla="*/ 777463 h 1440058"/>
                      <a:gd name="connsiteX4" fmla="*/ 1171483 w 1171483"/>
                      <a:gd name="connsiteY4" fmla="*/ 0 h 1440058"/>
                      <a:gd name="connsiteX0-1" fmla="*/ 1178626 w 1178626"/>
                      <a:gd name="connsiteY0-2" fmla="*/ 0 h 1468633"/>
                      <a:gd name="connsiteX1-3" fmla="*/ 1171483 w 1178626"/>
                      <a:gd name="connsiteY1-4" fmla="*/ 1468633 h 1468633"/>
                      <a:gd name="connsiteX2-5" fmla="*/ 1268 w 1178626"/>
                      <a:gd name="connsiteY2-6" fmla="*/ 807734 h 1468633"/>
                      <a:gd name="connsiteX3-7" fmla="*/ 0 w 1178626"/>
                      <a:gd name="connsiteY3-8" fmla="*/ 806038 h 1468633"/>
                      <a:gd name="connsiteX4-9" fmla="*/ 1178626 w 1178626"/>
                      <a:gd name="connsiteY4-10" fmla="*/ 0 h 1468633"/>
                      <a:gd name="connsiteX0-11" fmla="*/ 1176244 w 1176244"/>
                      <a:gd name="connsiteY0-12" fmla="*/ 0 h 1461490"/>
                      <a:gd name="connsiteX1-13" fmla="*/ 1171483 w 1176244"/>
                      <a:gd name="connsiteY1-14" fmla="*/ 1461490 h 1461490"/>
                      <a:gd name="connsiteX2-15" fmla="*/ 1268 w 1176244"/>
                      <a:gd name="connsiteY2-16" fmla="*/ 800591 h 1461490"/>
                      <a:gd name="connsiteX3-17" fmla="*/ 0 w 1176244"/>
                      <a:gd name="connsiteY3-18" fmla="*/ 798895 h 1461490"/>
                      <a:gd name="connsiteX4-19" fmla="*/ 1176244 w 1176244"/>
                      <a:gd name="connsiteY4-20" fmla="*/ 0 h 1461490"/>
                      <a:gd name="connsiteX0-21" fmla="*/ 1176244 w 1184625"/>
                      <a:gd name="connsiteY0-22" fmla="*/ 0 h 1454920"/>
                      <a:gd name="connsiteX1-23" fmla="*/ 1184625 w 1184625"/>
                      <a:gd name="connsiteY1-24" fmla="*/ 1454920 h 1454920"/>
                      <a:gd name="connsiteX2-25" fmla="*/ 1268 w 1184625"/>
                      <a:gd name="connsiteY2-26" fmla="*/ 800591 h 1454920"/>
                      <a:gd name="connsiteX3-27" fmla="*/ 0 w 1184625"/>
                      <a:gd name="connsiteY3-28" fmla="*/ 798895 h 1454920"/>
                      <a:gd name="connsiteX4-29" fmla="*/ 1176244 w 1184625"/>
                      <a:gd name="connsiteY4-30" fmla="*/ 0 h 1454920"/>
                      <a:gd name="connsiteX0-31" fmla="*/ 1188745 w 1189255"/>
                      <a:gd name="connsiteY0-32" fmla="*/ 0 h 1479923"/>
                      <a:gd name="connsiteX1-33" fmla="*/ 1184625 w 1189255"/>
                      <a:gd name="connsiteY1-34" fmla="*/ 1479923 h 1479923"/>
                      <a:gd name="connsiteX2-35" fmla="*/ 1268 w 1189255"/>
                      <a:gd name="connsiteY2-36" fmla="*/ 825594 h 1479923"/>
                      <a:gd name="connsiteX3-37" fmla="*/ 0 w 1189255"/>
                      <a:gd name="connsiteY3-38" fmla="*/ 823898 h 1479923"/>
                      <a:gd name="connsiteX4-39" fmla="*/ 1188745 w 1189255"/>
                      <a:gd name="connsiteY4-40" fmla="*/ 0 h 1479923"/>
                      <a:gd name="connsiteX0-41" fmla="*/ 1194996 w 1195506"/>
                      <a:gd name="connsiteY0-42" fmla="*/ 0 h 1479923"/>
                      <a:gd name="connsiteX1-43" fmla="*/ 1190876 w 1195506"/>
                      <a:gd name="connsiteY1-44" fmla="*/ 1479923 h 1479923"/>
                      <a:gd name="connsiteX2-45" fmla="*/ 7519 w 1195506"/>
                      <a:gd name="connsiteY2-46" fmla="*/ 825594 h 1479923"/>
                      <a:gd name="connsiteX3-47" fmla="*/ 0 w 1195506"/>
                      <a:gd name="connsiteY3-48" fmla="*/ 823898 h 1479923"/>
                      <a:gd name="connsiteX4-49" fmla="*/ 1194996 w 1195506"/>
                      <a:gd name="connsiteY4-50" fmla="*/ 0 h 14799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95506" h="1479923">
                        <a:moveTo>
                          <a:pt x="1194996" y="0"/>
                        </a:moveTo>
                        <a:cubicBezTo>
                          <a:pt x="1197790" y="484973"/>
                          <a:pt x="1188082" y="994950"/>
                          <a:pt x="1190876" y="1479923"/>
                        </a:cubicBezTo>
                        <a:lnTo>
                          <a:pt x="7519" y="825594"/>
                        </a:lnTo>
                        <a:lnTo>
                          <a:pt x="0" y="823898"/>
                        </a:lnTo>
                        <a:lnTo>
                          <a:pt x="1194996" y="0"/>
                        </a:lnTo>
                        <a:close/>
                      </a:path>
                    </a:pathLst>
                  </a:cu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任意多边形 238"/>
                  <p:cNvSpPr/>
                  <p:nvPr/>
                </p:nvSpPr>
                <p:spPr>
                  <a:xfrm>
                    <a:off x="3924976" y="5951088"/>
                    <a:ext cx="1325732" cy="1350132"/>
                  </a:xfrm>
                  <a:custGeom>
                    <a:avLst/>
                    <a:gdLst>
                      <a:gd name="connsiteX0" fmla="*/ 0 w 1290010"/>
                      <a:gd name="connsiteY0" fmla="*/ 0 h 1315261"/>
                      <a:gd name="connsiteX1" fmla="*/ 1290010 w 1290010"/>
                      <a:gd name="connsiteY1" fmla="*/ 494873 h 1315261"/>
                      <a:gd name="connsiteX2" fmla="*/ 143238 w 1290010"/>
                      <a:gd name="connsiteY2" fmla="*/ 1315261 h 1315261"/>
                      <a:gd name="connsiteX3" fmla="*/ 122402 w 1290010"/>
                      <a:gd name="connsiteY3" fmla="*/ 1287393 h 1315261"/>
                      <a:gd name="connsiteX4" fmla="*/ 0 w 1290010"/>
                      <a:gd name="connsiteY4" fmla="*/ 0 h 1315261"/>
                      <a:gd name="connsiteX0-1" fmla="*/ 0 w 1340810"/>
                      <a:gd name="connsiteY0-2" fmla="*/ 0 h 1315261"/>
                      <a:gd name="connsiteX1-3" fmla="*/ 1340810 w 1340810"/>
                      <a:gd name="connsiteY1-4" fmla="*/ 514412 h 1315261"/>
                      <a:gd name="connsiteX2-5" fmla="*/ 143238 w 1340810"/>
                      <a:gd name="connsiteY2-6" fmla="*/ 1315261 h 1315261"/>
                      <a:gd name="connsiteX3-7" fmla="*/ 122402 w 1340810"/>
                      <a:gd name="connsiteY3-8" fmla="*/ 1287393 h 1315261"/>
                      <a:gd name="connsiteX4-9" fmla="*/ 0 w 1340810"/>
                      <a:gd name="connsiteY4-10" fmla="*/ 0 h 1315261"/>
                      <a:gd name="connsiteX0-11" fmla="*/ 0 w 1332995"/>
                      <a:gd name="connsiteY0-12" fmla="*/ 0 h 1315261"/>
                      <a:gd name="connsiteX1-13" fmla="*/ 1332995 w 1332995"/>
                      <a:gd name="connsiteY1-14" fmla="*/ 514412 h 1315261"/>
                      <a:gd name="connsiteX2-15" fmla="*/ 143238 w 1332995"/>
                      <a:gd name="connsiteY2-16" fmla="*/ 1315261 h 1315261"/>
                      <a:gd name="connsiteX3-17" fmla="*/ 122402 w 1332995"/>
                      <a:gd name="connsiteY3-18" fmla="*/ 1287393 h 1315261"/>
                      <a:gd name="connsiteX4-19" fmla="*/ 0 w 1332995"/>
                      <a:gd name="connsiteY4-20" fmla="*/ 0 h 1315261"/>
                      <a:gd name="connsiteX0-21" fmla="*/ 0 w 1310693"/>
                      <a:gd name="connsiteY0-22" fmla="*/ 0 h 1315261"/>
                      <a:gd name="connsiteX1-23" fmla="*/ 1310693 w 1310693"/>
                      <a:gd name="connsiteY1-24" fmla="*/ 532254 h 1315261"/>
                      <a:gd name="connsiteX2-25" fmla="*/ 143238 w 1310693"/>
                      <a:gd name="connsiteY2-26" fmla="*/ 1315261 h 1315261"/>
                      <a:gd name="connsiteX3-27" fmla="*/ 122402 w 1310693"/>
                      <a:gd name="connsiteY3-28" fmla="*/ 1287393 h 1315261"/>
                      <a:gd name="connsiteX4-29" fmla="*/ 0 w 1310693"/>
                      <a:gd name="connsiteY4-30" fmla="*/ 0 h 1315261"/>
                      <a:gd name="connsiteX0-31" fmla="*/ 0 w 1313074"/>
                      <a:gd name="connsiteY0-32" fmla="*/ 0 h 1315261"/>
                      <a:gd name="connsiteX1-33" fmla="*/ 1313074 w 1313074"/>
                      <a:gd name="connsiteY1-34" fmla="*/ 513204 h 1315261"/>
                      <a:gd name="connsiteX2-35" fmla="*/ 143238 w 1313074"/>
                      <a:gd name="connsiteY2-36" fmla="*/ 1315261 h 1315261"/>
                      <a:gd name="connsiteX3-37" fmla="*/ 122402 w 1313074"/>
                      <a:gd name="connsiteY3-38" fmla="*/ 1287393 h 1315261"/>
                      <a:gd name="connsiteX4-39" fmla="*/ 0 w 1313074"/>
                      <a:gd name="connsiteY4-40" fmla="*/ 0 h 1315261"/>
                      <a:gd name="connsiteX0-41" fmla="*/ 0 w 1305930"/>
                      <a:gd name="connsiteY0-42" fmla="*/ 0 h 1327167"/>
                      <a:gd name="connsiteX1-43" fmla="*/ 1305930 w 1305930"/>
                      <a:gd name="connsiteY1-44" fmla="*/ 525110 h 1327167"/>
                      <a:gd name="connsiteX2-45" fmla="*/ 136094 w 1305930"/>
                      <a:gd name="connsiteY2-46" fmla="*/ 1327167 h 1327167"/>
                      <a:gd name="connsiteX3-47" fmla="*/ 115258 w 1305930"/>
                      <a:gd name="connsiteY3-48" fmla="*/ 1299299 h 1327167"/>
                      <a:gd name="connsiteX4-49" fmla="*/ 0 w 1305930"/>
                      <a:gd name="connsiteY4-50" fmla="*/ 0 h 1327167"/>
                      <a:gd name="connsiteX0-51" fmla="*/ 0 w 1316298"/>
                      <a:gd name="connsiteY0-52" fmla="*/ 0 h 1327167"/>
                      <a:gd name="connsiteX1-53" fmla="*/ 1316298 w 1316298"/>
                      <a:gd name="connsiteY1-54" fmla="*/ 530294 h 1327167"/>
                      <a:gd name="connsiteX2-55" fmla="*/ 136094 w 1316298"/>
                      <a:gd name="connsiteY2-56" fmla="*/ 1327167 h 1327167"/>
                      <a:gd name="connsiteX3-57" fmla="*/ 115258 w 1316298"/>
                      <a:gd name="connsiteY3-58" fmla="*/ 1299299 h 1327167"/>
                      <a:gd name="connsiteX4-59" fmla="*/ 0 w 1316298"/>
                      <a:gd name="connsiteY4-60" fmla="*/ 0 h 1327167"/>
                      <a:gd name="connsiteX0-61" fmla="*/ 0 w 1335050"/>
                      <a:gd name="connsiteY0-62" fmla="*/ 0 h 1327167"/>
                      <a:gd name="connsiteX1-63" fmla="*/ 1335050 w 1335050"/>
                      <a:gd name="connsiteY1-64" fmla="*/ 524044 h 1327167"/>
                      <a:gd name="connsiteX2-65" fmla="*/ 136094 w 1335050"/>
                      <a:gd name="connsiteY2-66" fmla="*/ 1327167 h 1327167"/>
                      <a:gd name="connsiteX3-67" fmla="*/ 115258 w 1335050"/>
                      <a:gd name="connsiteY3-68" fmla="*/ 1299299 h 1327167"/>
                      <a:gd name="connsiteX4-69" fmla="*/ 0 w 1335050"/>
                      <a:gd name="connsiteY4-70" fmla="*/ 0 h 1327167"/>
                      <a:gd name="connsiteX0-71" fmla="*/ 0 w 1335050"/>
                      <a:gd name="connsiteY0-72" fmla="*/ 0 h 1327167"/>
                      <a:gd name="connsiteX1-73" fmla="*/ 1335050 w 1335050"/>
                      <a:gd name="connsiteY1-74" fmla="*/ 524044 h 1327167"/>
                      <a:gd name="connsiteX2-75" fmla="*/ 136094 w 1335050"/>
                      <a:gd name="connsiteY2-76" fmla="*/ 1327167 h 1327167"/>
                      <a:gd name="connsiteX3-77" fmla="*/ 0 w 1335050"/>
                      <a:gd name="connsiteY3-78" fmla="*/ 0 h 1327167"/>
                      <a:gd name="connsiteX0-79" fmla="*/ 0 w 1335050"/>
                      <a:gd name="connsiteY0-80" fmla="*/ 0 h 1333418"/>
                      <a:gd name="connsiteX1-81" fmla="*/ 1335050 w 1335050"/>
                      <a:gd name="connsiteY1-82" fmla="*/ 524044 h 1333418"/>
                      <a:gd name="connsiteX2-83" fmla="*/ 136095 w 1335050"/>
                      <a:gd name="connsiteY2-84" fmla="*/ 1333418 h 1333418"/>
                      <a:gd name="connsiteX3-85" fmla="*/ 0 w 1335050"/>
                      <a:gd name="connsiteY3-86" fmla="*/ 0 h 1333418"/>
                      <a:gd name="connsiteX0-87" fmla="*/ 0 w 1325730"/>
                      <a:gd name="connsiteY0-88" fmla="*/ 0 h 1333418"/>
                      <a:gd name="connsiteX1-89" fmla="*/ 1325730 w 1325730"/>
                      <a:gd name="connsiteY1-90" fmla="*/ 524044 h 1333418"/>
                      <a:gd name="connsiteX2-91" fmla="*/ 126775 w 1325730"/>
                      <a:gd name="connsiteY2-92" fmla="*/ 1333418 h 1333418"/>
                      <a:gd name="connsiteX3-93" fmla="*/ 0 w 1325730"/>
                      <a:gd name="connsiteY3-94" fmla="*/ 0 h 1333418"/>
                      <a:gd name="connsiteX0-95" fmla="*/ 0 w 1325730"/>
                      <a:gd name="connsiteY0-96" fmla="*/ 0 h 1350132"/>
                      <a:gd name="connsiteX1-97" fmla="*/ 1325730 w 1325730"/>
                      <a:gd name="connsiteY1-98" fmla="*/ 540758 h 1350132"/>
                      <a:gd name="connsiteX2-99" fmla="*/ 126775 w 1325730"/>
                      <a:gd name="connsiteY2-100" fmla="*/ 1350132 h 1350132"/>
                      <a:gd name="connsiteX3-101" fmla="*/ 0 w 1325730"/>
                      <a:gd name="connsiteY3-102" fmla="*/ 0 h 1350132"/>
                    </a:gdLst>
                    <a:ahLst/>
                    <a:cxnLst>
                      <a:cxn ang="0">
                        <a:pos x="connsiteX0-1" y="connsiteY0-2"/>
                      </a:cxn>
                      <a:cxn ang="0">
                        <a:pos x="connsiteX1-3" y="connsiteY1-4"/>
                      </a:cxn>
                      <a:cxn ang="0">
                        <a:pos x="connsiteX2-5" y="connsiteY2-6"/>
                      </a:cxn>
                      <a:cxn ang="0">
                        <a:pos x="connsiteX3-7" y="connsiteY3-8"/>
                      </a:cxn>
                    </a:cxnLst>
                    <a:rect l="l" t="t" r="r" b="b"/>
                    <a:pathLst>
                      <a:path w="1325730" h="1350132">
                        <a:moveTo>
                          <a:pt x="0" y="0"/>
                        </a:moveTo>
                        <a:lnTo>
                          <a:pt x="1325730" y="540758"/>
                        </a:lnTo>
                        <a:lnTo>
                          <a:pt x="126775" y="1350132"/>
                        </a:lnTo>
                        <a:lnTo>
                          <a:pt x="0" y="0"/>
                        </a:lnTo>
                        <a:close/>
                      </a:path>
                    </a:pathLst>
                  </a:cu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任意多边形 239"/>
                  <p:cNvSpPr/>
                  <p:nvPr/>
                </p:nvSpPr>
                <p:spPr>
                  <a:xfrm>
                    <a:off x="3906977" y="5929759"/>
                    <a:ext cx="2028507" cy="567172"/>
                  </a:xfrm>
                  <a:custGeom>
                    <a:avLst/>
                    <a:gdLst>
                      <a:gd name="connsiteX0" fmla="*/ 2024265 w 2048488"/>
                      <a:gd name="connsiteY0" fmla="*/ 0 h 552098"/>
                      <a:gd name="connsiteX1" fmla="*/ 2048488 w 2048488"/>
                      <a:gd name="connsiteY1" fmla="*/ 11093 h 552098"/>
                      <a:gd name="connsiteX2" fmla="*/ 1330484 w 2048488"/>
                      <a:gd name="connsiteY2" fmla="*/ 552098 h 552098"/>
                      <a:gd name="connsiteX3" fmla="*/ 1532 w 2048488"/>
                      <a:gd name="connsiteY3" fmla="*/ 42286 h 552098"/>
                      <a:gd name="connsiteX4" fmla="*/ 0 w 2048488"/>
                      <a:gd name="connsiteY4" fmla="*/ 26176 h 552098"/>
                      <a:gd name="connsiteX5" fmla="*/ 2024265 w 2048488"/>
                      <a:gd name="connsiteY5" fmla="*/ 0 h 552098"/>
                      <a:gd name="connsiteX0-1" fmla="*/ 2024265 w 2048488"/>
                      <a:gd name="connsiteY0-2" fmla="*/ 0 h 565479"/>
                      <a:gd name="connsiteX1-3" fmla="*/ 2048488 w 2048488"/>
                      <a:gd name="connsiteY1-4" fmla="*/ 11093 h 565479"/>
                      <a:gd name="connsiteX2-5" fmla="*/ 1317102 w 2048488"/>
                      <a:gd name="connsiteY2-6" fmla="*/ 565479 h 565479"/>
                      <a:gd name="connsiteX3-7" fmla="*/ 1532 w 2048488"/>
                      <a:gd name="connsiteY3-8" fmla="*/ 42286 h 565479"/>
                      <a:gd name="connsiteX4-9" fmla="*/ 0 w 2048488"/>
                      <a:gd name="connsiteY4-10" fmla="*/ 26176 h 565479"/>
                      <a:gd name="connsiteX5-11" fmla="*/ 2024265 w 2048488"/>
                      <a:gd name="connsiteY5-12" fmla="*/ 0 h 565479"/>
                      <a:gd name="connsiteX0-13" fmla="*/ 2024265 w 2048488"/>
                      <a:gd name="connsiteY0-14" fmla="*/ 0 h 583321"/>
                      <a:gd name="connsiteX1-15" fmla="*/ 2048488 w 2048488"/>
                      <a:gd name="connsiteY1-16" fmla="*/ 11093 h 583321"/>
                      <a:gd name="connsiteX2-17" fmla="*/ 1308181 w 2048488"/>
                      <a:gd name="connsiteY2-18" fmla="*/ 583321 h 583321"/>
                      <a:gd name="connsiteX3-19" fmla="*/ 1532 w 2048488"/>
                      <a:gd name="connsiteY3-20" fmla="*/ 42286 h 583321"/>
                      <a:gd name="connsiteX4-21" fmla="*/ 0 w 2048488"/>
                      <a:gd name="connsiteY4-22" fmla="*/ 26176 h 583321"/>
                      <a:gd name="connsiteX5-23" fmla="*/ 2024265 w 2048488"/>
                      <a:gd name="connsiteY5-24" fmla="*/ 0 h 583321"/>
                      <a:gd name="connsiteX0-25" fmla="*/ 2024265 w 2048488"/>
                      <a:gd name="connsiteY0-26" fmla="*/ 0 h 559508"/>
                      <a:gd name="connsiteX1-27" fmla="*/ 2048488 w 2048488"/>
                      <a:gd name="connsiteY1-28" fmla="*/ 11093 h 559508"/>
                      <a:gd name="connsiteX2-29" fmla="*/ 1324850 w 2048488"/>
                      <a:gd name="connsiteY2-30" fmla="*/ 559508 h 559508"/>
                      <a:gd name="connsiteX3-31" fmla="*/ 1532 w 2048488"/>
                      <a:gd name="connsiteY3-32" fmla="*/ 42286 h 559508"/>
                      <a:gd name="connsiteX4-33" fmla="*/ 0 w 2048488"/>
                      <a:gd name="connsiteY4-34" fmla="*/ 26176 h 559508"/>
                      <a:gd name="connsiteX5-35" fmla="*/ 2024265 w 2048488"/>
                      <a:gd name="connsiteY5-36" fmla="*/ 0 h 559508"/>
                      <a:gd name="connsiteX0-37" fmla="*/ 2024265 w 2024265"/>
                      <a:gd name="connsiteY0-38" fmla="*/ 0 h 559508"/>
                      <a:gd name="connsiteX1-39" fmla="*/ 1324850 w 2024265"/>
                      <a:gd name="connsiteY1-40" fmla="*/ 559508 h 559508"/>
                      <a:gd name="connsiteX2-41" fmla="*/ 1532 w 2024265"/>
                      <a:gd name="connsiteY2-42" fmla="*/ 42286 h 559508"/>
                      <a:gd name="connsiteX3-43" fmla="*/ 0 w 2024265"/>
                      <a:gd name="connsiteY3-44" fmla="*/ 26176 h 559508"/>
                      <a:gd name="connsiteX4-45" fmla="*/ 2024265 w 2024265"/>
                      <a:gd name="connsiteY4-46" fmla="*/ 0 h 559508"/>
                      <a:gd name="connsiteX0-47" fmla="*/ 2024265 w 2024265"/>
                      <a:gd name="connsiteY0-48" fmla="*/ 0 h 559508"/>
                      <a:gd name="connsiteX1-49" fmla="*/ 1324850 w 2024265"/>
                      <a:gd name="connsiteY1-50" fmla="*/ 559508 h 559508"/>
                      <a:gd name="connsiteX2-51" fmla="*/ 0 w 2024265"/>
                      <a:gd name="connsiteY2-52" fmla="*/ 26176 h 559508"/>
                      <a:gd name="connsiteX3-53" fmla="*/ 2024265 w 2024265"/>
                      <a:gd name="connsiteY3-54" fmla="*/ 0 h 559508"/>
                      <a:gd name="connsiteX0-55" fmla="*/ 2024265 w 2024265"/>
                      <a:gd name="connsiteY0-56" fmla="*/ 0 h 559508"/>
                      <a:gd name="connsiteX1-57" fmla="*/ 1324850 w 2024265"/>
                      <a:gd name="connsiteY1-58" fmla="*/ 559508 h 559508"/>
                      <a:gd name="connsiteX2-59" fmla="*/ 0 w 2024265"/>
                      <a:gd name="connsiteY2-60" fmla="*/ 26176 h 559508"/>
                      <a:gd name="connsiteX3-61" fmla="*/ 2024265 w 2024265"/>
                      <a:gd name="connsiteY3-62" fmla="*/ 0 h 559508"/>
                      <a:gd name="connsiteX0-63" fmla="*/ 2031409 w 2031409"/>
                      <a:gd name="connsiteY0-64" fmla="*/ 0 h 564270"/>
                      <a:gd name="connsiteX1-65" fmla="*/ 1324850 w 2031409"/>
                      <a:gd name="connsiteY1-66" fmla="*/ 564270 h 564270"/>
                      <a:gd name="connsiteX2-67" fmla="*/ 0 w 2031409"/>
                      <a:gd name="connsiteY2-68" fmla="*/ 30938 h 564270"/>
                      <a:gd name="connsiteX3-69" fmla="*/ 2031409 w 2031409"/>
                      <a:gd name="connsiteY3-70" fmla="*/ 0 h 564270"/>
                      <a:gd name="connsiteX0-71" fmla="*/ 2028507 w 2028507"/>
                      <a:gd name="connsiteY0-72" fmla="*/ 0 h 578784"/>
                      <a:gd name="connsiteX1-73" fmla="*/ 1324850 w 2028507"/>
                      <a:gd name="connsiteY1-74" fmla="*/ 578784 h 578784"/>
                      <a:gd name="connsiteX2-75" fmla="*/ 0 w 2028507"/>
                      <a:gd name="connsiteY2-76" fmla="*/ 45452 h 578784"/>
                      <a:gd name="connsiteX3-77" fmla="*/ 2028507 w 2028507"/>
                      <a:gd name="connsiteY3-78" fmla="*/ 0 h 578784"/>
                      <a:gd name="connsiteX0-79" fmla="*/ 2028507 w 2028507"/>
                      <a:gd name="connsiteY0-80" fmla="*/ 0 h 567172"/>
                      <a:gd name="connsiteX1-81" fmla="*/ 1324850 w 2028507"/>
                      <a:gd name="connsiteY1-82" fmla="*/ 567172 h 567172"/>
                      <a:gd name="connsiteX2-83" fmla="*/ 0 w 2028507"/>
                      <a:gd name="connsiteY2-84" fmla="*/ 33840 h 567172"/>
                      <a:gd name="connsiteX3-85" fmla="*/ 2028507 w 2028507"/>
                      <a:gd name="connsiteY3-86" fmla="*/ 0 h 567172"/>
                    </a:gdLst>
                    <a:ahLst/>
                    <a:cxnLst>
                      <a:cxn ang="0">
                        <a:pos x="connsiteX0-1" y="connsiteY0-2"/>
                      </a:cxn>
                      <a:cxn ang="0">
                        <a:pos x="connsiteX1-3" y="connsiteY1-4"/>
                      </a:cxn>
                      <a:cxn ang="0">
                        <a:pos x="connsiteX2-5" y="connsiteY2-6"/>
                      </a:cxn>
                      <a:cxn ang="0">
                        <a:pos x="connsiteX3-7" y="connsiteY3-8"/>
                      </a:cxn>
                    </a:cxnLst>
                    <a:rect l="l" t="t" r="r" b="b"/>
                    <a:pathLst>
                      <a:path w="2028507" h="567172">
                        <a:moveTo>
                          <a:pt x="2028507" y="0"/>
                        </a:moveTo>
                        <a:lnTo>
                          <a:pt x="1324850" y="567172"/>
                        </a:lnTo>
                        <a:lnTo>
                          <a:pt x="0" y="33840"/>
                        </a:lnTo>
                        <a:lnTo>
                          <a:pt x="2028507" y="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240"/>
                  <p:cNvSpPr/>
                  <p:nvPr/>
                </p:nvSpPr>
                <p:spPr>
                  <a:xfrm>
                    <a:off x="6730366" y="6834390"/>
                    <a:ext cx="1277188" cy="1271954"/>
                  </a:xfrm>
                  <a:custGeom>
                    <a:avLst/>
                    <a:gdLst>
                      <a:gd name="connsiteX0" fmla="*/ 1182282 w 1277188"/>
                      <a:gd name="connsiteY0" fmla="*/ 0 h 1258811"/>
                      <a:gd name="connsiteX1" fmla="*/ 1277188 w 1277188"/>
                      <a:gd name="connsiteY1" fmla="*/ 838700 h 1258811"/>
                      <a:gd name="connsiteX2" fmla="*/ 1270635 w 1277188"/>
                      <a:gd name="connsiteY2" fmla="*/ 844183 h 1258811"/>
                      <a:gd name="connsiteX3" fmla="*/ 0 w 1277188"/>
                      <a:gd name="connsiteY3" fmla="*/ 1258811 h 1258811"/>
                      <a:gd name="connsiteX4" fmla="*/ 1182282 w 1277188"/>
                      <a:gd name="connsiteY4" fmla="*/ 0 h 1258811"/>
                      <a:gd name="connsiteX0-1" fmla="*/ 1175710 w 1277188"/>
                      <a:gd name="connsiteY0-2" fmla="*/ 0 h 1271953"/>
                      <a:gd name="connsiteX1-3" fmla="*/ 1277188 w 1277188"/>
                      <a:gd name="connsiteY1-4" fmla="*/ 851842 h 1271953"/>
                      <a:gd name="connsiteX2-5" fmla="*/ 1270635 w 1277188"/>
                      <a:gd name="connsiteY2-6" fmla="*/ 857325 h 1271953"/>
                      <a:gd name="connsiteX3-7" fmla="*/ 0 w 1277188"/>
                      <a:gd name="connsiteY3-8" fmla="*/ 1271953 h 1271953"/>
                      <a:gd name="connsiteX4-9" fmla="*/ 1175710 w 1277188"/>
                      <a:gd name="connsiteY4-10" fmla="*/ 0 h 1271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188" h="1271953">
                        <a:moveTo>
                          <a:pt x="1175710" y="0"/>
                        </a:moveTo>
                        <a:lnTo>
                          <a:pt x="1277188" y="851842"/>
                        </a:lnTo>
                        <a:lnTo>
                          <a:pt x="1270635" y="857325"/>
                        </a:lnTo>
                        <a:lnTo>
                          <a:pt x="0" y="1271953"/>
                        </a:lnTo>
                        <a:lnTo>
                          <a:pt x="1175710" y="0"/>
                        </a:lnTo>
                        <a:close/>
                      </a:path>
                    </a:pathLst>
                  </a:custGeom>
                  <a:solidFill>
                    <a:srgbClr val="FFFFFF">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任意多边形 241"/>
                  <p:cNvSpPr/>
                  <p:nvPr/>
                </p:nvSpPr>
                <p:spPr>
                  <a:xfrm>
                    <a:off x="6270665" y="6844654"/>
                    <a:ext cx="1641982" cy="1262015"/>
                  </a:xfrm>
                  <a:custGeom>
                    <a:avLst/>
                    <a:gdLst>
                      <a:gd name="connsiteX0" fmla="*/ 1636206 w 1641982"/>
                      <a:gd name="connsiteY0" fmla="*/ 0 h 1262117"/>
                      <a:gd name="connsiteX1" fmla="*/ 1641656 w 1641982"/>
                      <a:gd name="connsiteY1" fmla="*/ 102 h 1262117"/>
                      <a:gd name="connsiteX2" fmla="*/ 1641982 w 1641982"/>
                      <a:gd name="connsiteY2" fmla="*/ 2982 h 1262117"/>
                      <a:gd name="connsiteX3" fmla="*/ 459700 w 1641982"/>
                      <a:gd name="connsiteY3" fmla="*/ 1261793 h 1262117"/>
                      <a:gd name="connsiteX4" fmla="*/ 458707 w 1641982"/>
                      <a:gd name="connsiteY4" fmla="*/ 1262117 h 1262117"/>
                      <a:gd name="connsiteX5" fmla="*/ 0 w 1641982"/>
                      <a:gd name="connsiteY5" fmla="*/ 551765 h 1262117"/>
                      <a:gd name="connsiteX6" fmla="*/ 14459 w 1641982"/>
                      <a:gd name="connsiteY6" fmla="*/ 543917 h 1262117"/>
                      <a:gd name="connsiteX7" fmla="*/ 1636206 w 1641982"/>
                      <a:gd name="connsiteY7" fmla="*/ 0 h 1262117"/>
                      <a:gd name="connsiteX0-1" fmla="*/ 1641182 w 1641982"/>
                      <a:gd name="connsiteY0-2" fmla="*/ 19803 h 1262014"/>
                      <a:gd name="connsiteX1-3" fmla="*/ 1641656 w 1641982"/>
                      <a:gd name="connsiteY1-4" fmla="*/ -1 h 1262014"/>
                      <a:gd name="connsiteX2-5" fmla="*/ 1641982 w 1641982"/>
                      <a:gd name="connsiteY2-6" fmla="*/ 2879 h 1262014"/>
                      <a:gd name="connsiteX3-7" fmla="*/ 459700 w 1641982"/>
                      <a:gd name="connsiteY3-8" fmla="*/ 1261690 h 1262014"/>
                      <a:gd name="connsiteX4-9" fmla="*/ 458707 w 1641982"/>
                      <a:gd name="connsiteY4-10" fmla="*/ 1262014 h 1262014"/>
                      <a:gd name="connsiteX5-11" fmla="*/ 0 w 1641982"/>
                      <a:gd name="connsiteY5-12" fmla="*/ 551662 h 1262014"/>
                      <a:gd name="connsiteX6-13" fmla="*/ 14459 w 1641982"/>
                      <a:gd name="connsiteY6-14" fmla="*/ 543814 h 1262014"/>
                      <a:gd name="connsiteX7-15" fmla="*/ 1641182 w 1641982"/>
                      <a:gd name="connsiteY7-16" fmla="*/ 19803 h 12620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41982" h="1262014">
                        <a:moveTo>
                          <a:pt x="1641182" y="19803"/>
                        </a:moveTo>
                        <a:lnTo>
                          <a:pt x="1641656" y="-1"/>
                        </a:lnTo>
                        <a:cubicBezTo>
                          <a:pt x="1641765" y="959"/>
                          <a:pt x="1641873" y="1919"/>
                          <a:pt x="1641982" y="2879"/>
                        </a:cubicBezTo>
                        <a:lnTo>
                          <a:pt x="459700" y="1261690"/>
                        </a:lnTo>
                        <a:lnTo>
                          <a:pt x="458707" y="1262014"/>
                        </a:lnTo>
                        <a:lnTo>
                          <a:pt x="0" y="551662"/>
                        </a:lnTo>
                        <a:lnTo>
                          <a:pt x="14459" y="543814"/>
                        </a:lnTo>
                        <a:lnTo>
                          <a:pt x="1641182" y="19803"/>
                        </a:lnTo>
                        <a:close/>
                      </a:path>
                    </a:pathLst>
                  </a:custGeom>
                  <a:solidFill>
                    <a:srgbClr val="FFFF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242"/>
                  <p:cNvSpPr/>
                  <p:nvPr/>
                </p:nvSpPr>
                <p:spPr>
                  <a:xfrm>
                    <a:off x="7899809" y="6835336"/>
                    <a:ext cx="1072163" cy="860452"/>
                  </a:xfrm>
                  <a:custGeom>
                    <a:avLst/>
                    <a:gdLst>
                      <a:gd name="connsiteX0" fmla="*/ 0 w 1077038"/>
                      <a:gd name="connsiteY0" fmla="*/ 0 h 841580"/>
                      <a:gd name="connsiteX1" fmla="*/ 1077038 w 1077038"/>
                      <a:gd name="connsiteY1" fmla="*/ 20069 h 841580"/>
                      <a:gd name="connsiteX2" fmla="*/ 95232 w 1077038"/>
                      <a:gd name="connsiteY2" fmla="*/ 841580 h 841580"/>
                      <a:gd name="connsiteX3" fmla="*/ 0 w 1077038"/>
                      <a:gd name="connsiteY3" fmla="*/ 0 h 841580"/>
                      <a:gd name="connsiteX0-1" fmla="*/ 0 w 1031840"/>
                      <a:gd name="connsiteY0-2" fmla="*/ 0 h 841580"/>
                      <a:gd name="connsiteX1-3" fmla="*/ 1031840 w 1031840"/>
                      <a:gd name="connsiteY1-4" fmla="*/ 37453 h 841580"/>
                      <a:gd name="connsiteX2-5" fmla="*/ 95232 w 1031840"/>
                      <a:gd name="connsiteY2-6" fmla="*/ 841580 h 841580"/>
                      <a:gd name="connsiteX3-7" fmla="*/ 0 w 1031840"/>
                      <a:gd name="connsiteY3-8" fmla="*/ 0 h 841580"/>
                      <a:gd name="connsiteX0-9" fmla="*/ 0 w 1052701"/>
                      <a:gd name="connsiteY0-10" fmla="*/ 0 h 841580"/>
                      <a:gd name="connsiteX1-11" fmla="*/ 1052701 w 1052701"/>
                      <a:gd name="connsiteY1-12" fmla="*/ 33976 h 841580"/>
                      <a:gd name="connsiteX2-13" fmla="*/ 95232 w 1052701"/>
                      <a:gd name="connsiteY2-14" fmla="*/ 841580 h 841580"/>
                      <a:gd name="connsiteX3-15" fmla="*/ 0 w 1052701"/>
                      <a:gd name="connsiteY3-16" fmla="*/ 0 h 841580"/>
                      <a:gd name="connsiteX0-17" fmla="*/ 0 w 1038212"/>
                      <a:gd name="connsiteY0-18" fmla="*/ 0 h 841580"/>
                      <a:gd name="connsiteX1-19" fmla="*/ 1038212 w 1038212"/>
                      <a:gd name="connsiteY1-20" fmla="*/ 39772 h 841580"/>
                      <a:gd name="connsiteX2-21" fmla="*/ 95232 w 1038212"/>
                      <a:gd name="connsiteY2-22" fmla="*/ 841580 h 841580"/>
                      <a:gd name="connsiteX3-23" fmla="*/ 0 w 1038212"/>
                      <a:gd name="connsiteY3-24" fmla="*/ 0 h 841580"/>
                      <a:gd name="connsiteX0-25" fmla="*/ 0 w 1055597"/>
                      <a:gd name="connsiteY0-26" fmla="*/ 0 h 841580"/>
                      <a:gd name="connsiteX1-27" fmla="*/ 1055597 w 1055597"/>
                      <a:gd name="connsiteY1-28" fmla="*/ 39772 h 841580"/>
                      <a:gd name="connsiteX2-29" fmla="*/ 95232 w 1055597"/>
                      <a:gd name="connsiteY2-30" fmla="*/ 841580 h 841580"/>
                      <a:gd name="connsiteX3-31" fmla="*/ 0 w 1055597"/>
                      <a:gd name="connsiteY3-32" fmla="*/ 0 h 841580"/>
                      <a:gd name="connsiteX0-33" fmla="*/ 0 w 1046904"/>
                      <a:gd name="connsiteY0-34" fmla="*/ 0 h 841580"/>
                      <a:gd name="connsiteX1-35" fmla="*/ 1046904 w 1046904"/>
                      <a:gd name="connsiteY1-36" fmla="*/ 39772 h 841580"/>
                      <a:gd name="connsiteX2-37" fmla="*/ 95232 w 1046904"/>
                      <a:gd name="connsiteY2-38" fmla="*/ 841580 h 841580"/>
                      <a:gd name="connsiteX3-39" fmla="*/ 0 w 1046904"/>
                      <a:gd name="connsiteY3-40" fmla="*/ 0 h 841580"/>
                      <a:gd name="connsiteX0-41" fmla="*/ 0 w 1060048"/>
                      <a:gd name="connsiteY0-42" fmla="*/ 0 h 841580"/>
                      <a:gd name="connsiteX1-43" fmla="*/ 1060048 w 1060048"/>
                      <a:gd name="connsiteY1-44" fmla="*/ 39772 h 841580"/>
                      <a:gd name="connsiteX2-45" fmla="*/ 108376 w 1060048"/>
                      <a:gd name="connsiteY2-46" fmla="*/ 841580 h 841580"/>
                      <a:gd name="connsiteX3-47" fmla="*/ 0 w 1060048"/>
                      <a:gd name="connsiteY3-48" fmla="*/ 0 h 841580"/>
                      <a:gd name="connsiteX0-49" fmla="*/ 0 w 1060048"/>
                      <a:gd name="connsiteY0-50" fmla="*/ 0 h 841580"/>
                      <a:gd name="connsiteX1-51" fmla="*/ 1060048 w 1060048"/>
                      <a:gd name="connsiteY1-52" fmla="*/ 39772 h 841580"/>
                      <a:gd name="connsiteX2-53" fmla="*/ 108376 w 1060048"/>
                      <a:gd name="connsiteY2-54" fmla="*/ 841580 h 841580"/>
                      <a:gd name="connsiteX3-55" fmla="*/ 0 w 1060048"/>
                      <a:gd name="connsiteY3-56" fmla="*/ 0 h 841580"/>
                      <a:gd name="connsiteX0-57" fmla="*/ 0 w 1060048"/>
                      <a:gd name="connsiteY0-58" fmla="*/ 0 h 848152"/>
                      <a:gd name="connsiteX1-59" fmla="*/ 1060048 w 1060048"/>
                      <a:gd name="connsiteY1-60" fmla="*/ 39772 h 848152"/>
                      <a:gd name="connsiteX2-61" fmla="*/ 95233 w 1060048"/>
                      <a:gd name="connsiteY2-62" fmla="*/ 848152 h 848152"/>
                      <a:gd name="connsiteX3-63" fmla="*/ 0 w 1060048"/>
                      <a:gd name="connsiteY3-64" fmla="*/ 0 h 848152"/>
                      <a:gd name="connsiteX0-65" fmla="*/ 0 w 1060048"/>
                      <a:gd name="connsiteY0-66" fmla="*/ 0 h 833224"/>
                      <a:gd name="connsiteX1-67" fmla="*/ 1060048 w 1060048"/>
                      <a:gd name="connsiteY1-68" fmla="*/ 24844 h 833224"/>
                      <a:gd name="connsiteX2-69" fmla="*/ 95233 w 1060048"/>
                      <a:gd name="connsiteY2-70" fmla="*/ 833224 h 833224"/>
                      <a:gd name="connsiteX3-71" fmla="*/ 0 w 1060048"/>
                      <a:gd name="connsiteY3-72" fmla="*/ 0 h 833224"/>
                      <a:gd name="connsiteX0-73" fmla="*/ 0 w 1065026"/>
                      <a:gd name="connsiteY0-74" fmla="*/ 0 h 848152"/>
                      <a:gd name="connsiteX1-75" fmla="*/ 1065026 w 1065026"/>
                      <a:gd name="connsiteY1-76" fmla="*/ 39772 h 848152"/>
                      <a:gd name="connsiteX2-77" fmla="*/ 100211 w 1065026"/>
                      <a:gd name="connsiteY2-78" fmla="*/ 848152 h 848152"/>
                      <a:gd name="connsiteX3-79" fmla="*/ 0 w 1065026"/>
                      <a:gd name="connsiteY3-80" fmla="*/ 0 h 848152"/>
                      <a:gd name="connsiteX0-81" fmla="*/ 0 w 1065026"/>
                      <a:gd name="connsiteY0-82" fmla="*/ 0 h 848152"/>
                      <a:gd name="connsiteX1-83" fmla="*/ 1065026 w 1065026"/>
                      <a:gd name="connsiteY1-84" fmla="*/ 39772 h 848152"/>
                      <a:gd name="connsiteX2-85" fmla="*/ 100211 w 1065026"/>
                      <a:gd name="connsiteY2-86" fmla="*/ 848152 h 848152"/>
                      <a:gd name="connsiteX3-87" fmla="*/ 0 w 1065026"/>
                      <a:gd name="connsiteY3-88" fmla="*/ 0 h 848152"/>
                      <a:gd name="connsiteX0-89" fmla="*/ 0 w 1074346"/>
                      <a:gd name="connsiteY0-90" fmla="*/ 0 h 857472"/>
                      <a:gd name="connsiteX1-91" fmla="*/ 1074346 w 1074346"/>
                      <a:gd name="connsiteY1-92" fmla="*/ 49092 h 857472"/>
                      <a:gd name="connsiteX2-93" fmla="*/ 109531 w 1074346"/>
                      <a:gd name="connsiteY2-94" fmla="*/ 857472 h 857472"/>
                      <a:gd name="connsiteX3-95" fmla="*/ 0 w 1074346"/>
                      <a:gd name="connsiteY3-96" fmla="*/ 0 h 857472"/>
                      <a:gd name="connsiteX0-97" fmla="*/ 0 w 1043090"/>
                      <a:gd name="connsiteY0-98" fmla="*/ 0 h 857472"/>
                      <a:gd name="connsiteX1-99" fmla="*/ 1043090 w 1043090"/>
                      <a:gd name="connsiteY1-100" fmla="*/ 49092 h 857472"/>
                      <a:gd name="connsiteX2-101" fmla="*/ 109531 w 1043090"/>
                      <a:gd name="connsiteY2-102" fmla="*/ 857472 h 857472"/>
                      <a:gd name="connsiteX3-103" fmla="*/ 0 w 1043090"/>
                      <a:gd name="connsiteY3-104" fmla="*/ 0 h 857472"/>
                      <a:gd name="connsiteX0-105" fmla="*/ 0 w 1061842"/>
                      <a:gd name="connsiteY0-106" fmla="*/ 0 h 857472"/>
                      <a:gd name="connsiteX1-107" fmla="*/ 1061842 w 1061842"/>
                      <a:gd name="connsiteY1-108" fmla="*/ 36590 h 857472"/>
                      <a:gd name="connsiteX2-109" fmla="*/ 109531 w 1061842"/>
                      <a:gd name="connsiteY2-110" fmla="*/ 857472 h 857472"/>
                      <a:gd name="connsiteX3-111" fmla="*/ 0 w 1061842"/>
                      <a:gd name="connsiteY3-112" fmla="*/ 0 h 857472"/>
                      <a:gd name="connsiteX0-113" fmla="*/ 0 w 1061842"/>
                      <a:gd name="connsiteY0-114" fmla="*/ 0 h 844970"/>
                      <a:gd name="connsiteX1-115" fmla="*/ 1061842 w 1061842"/>
                      <a:gd name="connsiteY1-116" fmla="*/ 36590 h 844970"/>
                      <a:gd name="connsiteX2-117" fmla="*/ 103280 w 1061842"/>
                      <a:gd name="connsiteY2-118" fmla="*/ 844970 h 844970"/>
                      <a:gd name="connsiteX3-119" fmla="*/ 0 w 1061842"/>
                      <a:gd name="connsiteY3-120" fmla="*/ 0 h 844970"/>
                      <a:gd name="connsiteX0-121" fmla="*/ 0 w 1061842"/>
                      <a:gd name="connsiteY0-122" fmla="*/ 0 h 860452"/>
                      <a:gd name="connsiteX1-123" fmla="*/ 1061842 w 1061842"/>
                      <a:gd name="connsiteY1-124" fmla="*/ 36590 h 860452"/>
                      <a:gd name="connsiteX2-125" fmla="*/ 103280 w 1061842"/>
                      <a:gd name="connsiteY2-126" fmla="*/ 860452 h 860452"/>
                      <a:gd name="connsiteX3-127" fmla="*/ 0 w 1061842"/>
                      <a:gd name="connsiteY3-128" fmla="*/ 0 h 860452"/>
                      <a:gd name="connsiteX0-129" fmla="*/ 0 w 1072162"/>
                      <a:gd name="connsiteY0-130" fmla="*/ 0 h 860452"/>
                      <a:gd name="connsiteX1-131" fmla="*/ 1072162 w 1072162"/>
                      <a:gd name="connsiteY1-132" fmla="*/ 41751 h 860452"/>
                      <a:gd name="connsiteX2-133" fmla="*/ 103280 w 1072162"/>
                      <a:gd name="connsiteY2-134" fmla="*/ 860452 h 860452"/>
                      <a:gd name="connsiteX3-135" fmla="*/ 0 w 1072162"/>
                      <a:gd name="connsiteY3-136" fmla="*/ 0 h 860452"/>
                    </a:gdLst>
                    <a:ahLst/>
                    <a:cxnLst>
                      <a:cxn ang="0">
                        <a:pos x="connsiteX0-1" y="connsiteY0-2"/>
                      </a:cxn>
                      <a:cxn ang="0">
                        <a:pos x="connsiteX1-3" y="connsiteY1-4"/>
                      </a:cxn>
                      <a:cxn ang="0">
                        <a:pos x="connsiteX2-5" y="connsiteY2-6"/>
                      </a:cxn>
                      <a:cxn ang="0">
                        <a:pos x="connsiteX3-7" y="connsiteY3-8"/>
                      </a:cxn>
                    </a:cxnLst>
                    <a:rect l="l" t="t" r="r" b="b"/>
                    <a:pathLst>
                      <a:path w="1072162" h="860452">
                        <a:moveTo>
                          <a:pt x="0" y="0"/>
                        </a:moveTo>
                        <a:lnTo>
                          <a:pt x="1072162" y="41751"/>
                        </a:lnTo>
                        <a:lnTo>
                          <a:pt x="103280" y="860452"/>
                        </a:lnTo>
                        <a:lnTo>
                          <a:pt x="0" y="0"/>
                        </a:lnTo>
                        <a:close/>
                      </a:path>
                    </a:pathLst>
                  </a:custGeom>
                  <a:solidFill>
                    <a:srgbClr val="FFFFFF">
                      <a:alpha val="5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任意多边形 243"/>
                  <p:cNvSpPr/>
                  <p:nvPr/>
                </p:nvSpPr>
                <p:spPr>
                  <a:xfrm>
                    <a:off x="8365514" y="5942596"/>
                    <a:ext cx="1117397" cy="945646"/>
                  </a:xfrm>
                  <a:custGeom>
                    <a:avLst/>
                    <a:gdLst>
                      <a:gd name="connsiteX0" fmla="*/ 0 w 1117635"/>
                      <a:gd name="connsiteY0" fmla="*/ 0 h 944662"/>
                      <a:gd name="connsiteX1" fmla="*/ 2513 w 1117635"/>
                      <a:gd name="connsiteY1" fmla="*/ 2 h 944662"/>
                      <a:gd name="connsiteX2" fmla="*/ 1117635 w 1117635"/>
                      <a:gd name="connsiteY2" fmla="*/ 49068 h 944662"/>
                      <a:gd name="connsiteX3" fmla="*/ 592185 w 1117635"/>
                      <a:gd name="connsiteY3" fmla="*/ 944662 h 944662"/>
                      <a:gd name="connsiteX4" fmla="*/ 581314 w 1117635"/>
                      <a:gd name="connsiteY4" fmla="*/ 944212 h 944662"/>
                      <a:gd name="connsiteX5" fmla="*/ 0 w 1117635"/>
                      <a:gd name="connsiteY5" fmla="*/ 0 h 944662"/>
                      <a:gd name="connsiteX0-1" fmla="*/ 0 w 1101272"/>
                      <a:gd name="connsiteY0-2" fmla="*/ 0 h 944662"/>
                      <a:gd name="connsiteX1-3" fmla="*/ 2513 w 1101272"/>
                      <a:gd name="connsiteY1-4" fmla="*/ 2 h 944662"/>
                      <a:gd name="connsiteX2-5" fmla="*/ 1101272 w 1101272"/>
                      <a:gd name="connsiteY2-6" fmla="*/ 65431 h 944662"/>
                      <a:gd name="connsiteX3-7" fmla="*/ 592185 w 1101272"/>
                      <a:gd name="connsiteY3-8" fmla="*/ 944662 h 944662"/>
                      <a:gd name="connsiteX4-9" fmla="*/ 581314 w 1101272"/>
                      <a:gd name="connsiteY4-10" fmla="*/ 944212 h 944662"/>
                      <a:gd name="connsiteX5-11" fmla="*/ 0 w 1101272"/>
                      <a:gd name="connsiteY5-12" fmla="*/ 0 h 944662"/>
                      <a:gd name="connsiteX0-13" fmla="*/ 0 w 1101272"/>
                      <a:gd name="connsiteY0-14" fmla="*/ 0 h 944212"/>
                      <a:gd name="connsiteX1-15" fmla="*/ 2513 w 1101272"/>
                      <a:gd name="connsiteY1-16" fmla="*/ 2 h 944212"/>
                      <a:gd name="connsiteX2-17" fmla="*/ 1101272 w 1101272"/>
                      <a:gd name="connsiteY2-18" fmla="*/ 65431 h 944212"/>
                      <a:gd name="connsiteX3-19" fmla="*/ 581314 w 1101272"/>
                      <a:gd name="connsiteY3-20" fmla="*/ 944212 h 944212"/>
                      <a:gd name="connsiteX4-21" fmla="*/ 0 w 1101272"/>
                      <a:gd name="connsiteY4-22" fmla="*/ 0 h 944212"/>
                      <a:gd name="connsiteX0-23" fmla="*/ 0 w 1101272"/>
                      <a:gd name="connsiteY0-24" fmla="*/ 0 h 949287"/>
                      <a:gd name="connsiteX1-25" fmla="*/ 2513 w 1101272"/>
                      <a:gd name="connsiteY1-26" fmla="*/ 2 h 949287"/>
                      <a:gd name="connsiteX2-27" fmla="*/ 1101272 w 1101272"/>
                      <a:gd name="connsiteY2-28" fmla="*/ 65431 h 949287"/>
                      <a:gd name="connsiteX3-29" fmla="*/ 576238 w 1101272"/>
                      <a:gd name="connsiteY3-30" fmla="*/ 949287 h 949287"/>
                      <a:gd name="connsiteX4-31" fmla="*/ 0 w 1101272"/>
                      <a:gd name="connsiteY4-32" fmla="*/ 0 h 949287"/>
                      <a:gd name="connsiteX0-33" fmla="*/ 0 w 1101272"/>
                      <a:gd name="connsiteY0-34" fmla="*/ 0 h 944212"/>
                      <a:gd name="connsiteX1-35" fmla="*/ 2513 w 1101272"/>
                      <a:gd name="connsiteY1-36" fmla="*/ 2 h 944212"/>
                      <a:gd name="connsiteX2-37" fmla="*/ 1101272 w 1101272"/>
                      <a:gd name="connsiteY2-38" fmla="*/ 65431 h 944212"/>
                      <a:gd name="connsiteX3-39" fmla="*/ 571163 w 1101272"/>
                      <a:gd name="connsiteY3-40" fmla="*/ 944212 h 944212"/>
                      <a:gd name="connsiteX4-41" fmla="*/ 0 w 1101272"/>
                      <a:gd name="connsiteY4-42" fmla="*/ 0 h 944212"/>
                      <a:gd name="connsiteX0-43" fmla="*/ 0 w 1110592"/>
                      <a:gd name="connsiteY0-44" fmla="*/ 9318 h 944210"/>
                      <a:gd name="connsiteX1-45" fmla="*/ 11833 w 1110592"/>
                      <a:gd name="connsiteY1-46" fmla="*/ 0 h 944210"/>
                      <a:gd name="connsiteX2-47" fmla="*/ 1110592 w 1110592"/>
                      <a:gd name="connsiteY2-48" fmla="*/ 65429 h 944210"/>
                      <a:gd name="connsiteX3-49" fmla="*/ 580483 w 1110592"/>
                      <a:gd name="connsiteY3-50" fmla="*/ 944210 h 944210"/>
                      <a:gd name="connsiteX4-51" fmla="*/ 0 w 1110592"/>
                      <a:gd name="connsiteY4-52" fmla="*/ 9318 h 944210"/>
                      <a:gd name="connsiteX0-53" fmla="*/ 568651 w 1098760"/>
                      <a:gd name="connsiteY0-54" fmla="*/ 944210 h 944210"/>
                      <a:gd name="connsiteX1-55" fmla="*/ 1 w 1098760"/>
                      <a:gd name="connsiteY1-56" fmla="*/ 0 h 944210"/>
                      <a:gd name="connsiteX2-57" fmla="*/ 1098760 w 1098760"/>
                      <a:gd name="connsiteY2-58" fmla="*/ 65429 h 944210"/>
                      <a:gd name="connsiteX3-59" fmla="*/ 568651 w 1098760"/>
                      <a:gd name="connsiteY3-60" fmla="*/ 944210 h 944210"/>
                      <a:gd name="connsiteX0-61" fmla="*/ 587289 w 1117398"/>
                      <a:gd name="connsiteY0-62" fmla="*/ 934892 h 934892"/>
                      <a:gd name="connsiteX1-63" fmla="*/ 0 w 1117398"/>
                      <a:gd name="connsiteY1-64" fmla="*/ 0 h 934892"/>
                      <a:gd name="connsiteX2-65" fmla="*/ 1117398 w 1117398"/>
                      <a:gd name="connsiteY2-66" fmla="*/ 56111 h 934892"/>
                      <a:gd name="connsiteX3-67" fmla="*/ 587289 w 1117398"/>
                      <a:gd name="connsiteY3-68" fmla="*/ 934892 h 934892"/>
                      <a:gd name="connsiteX0-69" fmla="*/ 587289 w 1125325"/>
                      <a:gd name="connsiteY0-70" fmla="*/ 934892 h 934892"/>
                      <a:gd name="connsiteX1-71" fmla="*/ 0 w 1125325"/>
                      <a:gd name="connsiteY1-72" fmla="*/ 0 h 934892"/>
                      <a:gd name="connsiteX2-73" fmla="*/ 1125325 w 1125325"/>
                      <a:gd name="connsiteY2-74" fmla="*/ 16479 h 934892"/>
                      <a:gd name="connsiteX3-75" fmla="*/ 587289 w 1125325"/>
                      <a:gd name="connsiteY3-76" fmla="*/ 934892 h 934892"/>
                      <a:gd name="connsiteX0-77" fmla="*/ 587289 w 1117398"/>
                      <a:gd name="connsiteY0-78" fmla="*/ 942192 h 942192"/>
                      <a:gd name="connsiteX1-79" fmla="*/ 0 w 1117398"/>
                      <a:gd name="connsiteY1-80" fmla="*/ 7300 h 942192"/>
                      <a:gd name="connsiteX2-81" fmla="*/ 1117398 w 1117398"/>
                      <a:gd name="connsiteY2-82" fmla="*/ 0 h 942192"/>
                      <a:gd name="connsiteX3-83" fmla="*/ 587289 w 1117398"/>
                      <a:gd name="connsiteY3-84" fmla="*/ 942192 h 942192"/>
                      <a:gd name="connsiteX0-85" fmla="*/ 598041 w 1117398"/>
                      <a:gd name="connsiteY0-86" fmla="*/ 952946 h 952946"/>
                      <a:gd name="connsiteX1-87" fmla="*/ 0 w 1117398"/>
                      <a:gd name="connsiteY1-88" fmla="*/ 7300 h 952946"/>
                      <a:gd name="connsiteX2-89" fmla="*/ 1117398 w 1117398"/>
                      <a:gd name="connsiteY2-90" fmla="*/ 0 h 952946"/>
                      <a:gd name="connsiteX3-91" fmla="*/ 598041 w 1117398"/>
                      <a:gd name="connsiteY3-92" fmla="*/ 952946 h 952946"/>
                      <a:gd name="connsiteX0-93" fmla="*/ 598041 w 1117398"/>
                      <a:gd name="connsiteY0-94" fmla="*/ 947570 h 947570"/>
                      <a:gd name="connsiteX1-95" fmla="*/ 0 w 1117398"/>
                      <a:gd name="connsiteY1-96" fmla="*/ 1924 h 947570"/>
                      <a:gd name="connsiteX2-97" fmla="*/ 1117398 w 1117398"/>
                      <a:gd name="connsiteY2-98" fmla="*/ 0 h 947570"/>
                      <a:gd name="connsiteX3-99" fmla="*/ 598041 w 1117398"/>
                      <a:gd name="connsiteY3-100" fmla="*/ 947570 h 947570"/>
                      <a:gd name="connsiteX0-101" fmla="*/ 598041 w 1117398"/>
                      <a:gd name="connsiteY0-102" fmla="*/ 945646 h 945646"/>
                      <a:gd name="connsiteX1-103" fmla="*/ 0 w 1117398"/>
                      <a:gd name="connsiteY1-104" fmla="*/ 0 h 945646"/>
                      <a:gd name="connsiteX2-105" fmla="*/ 1117398 w 1117398"/>
                      <a:gd name="connsiteY2-106" fmla="*/ 8830 h 945646"/>
                      <a:gd name="connsiteX3-107" fmla="*/ 598041 w 1117398"/>
                      <a:gd name="connsiteY3-108" fmla="*/ 945646 h 945646"/>
                    </a:gdLst>
                    <a:ahLst/>
                    <a:cxnLst>
                      <a:cxn ang="0">
                        <a:pos x="connsiteX0-1" y="connsiteY0-2"/>
                      </a:cxn>
                      <a:cxn ang="0">
                        <a:pos x="connsiteX1-3" y="connsiteY1-4"/>
                      </a:cxn>
                      <a:cxn ang="0">
                        <a:pos x="connsiteX2-5" y="connsiteY2-6"/>
                      </a:cxn>
                      <a:cxn ang="0">
                        <a:pos x="connsiteX3-7" y="connsiteY3-8"/>
                      </a:cxn>
                    </a:cxnLst>
                    <a:rect l="l" t="t" r="r" b="b"/>
                    <a:pathLst>
                      <a:path w="1117398" h="945646">
                        <a:moveTo>
                          <a:pt x="598041" y="945646"/>
                        </a:moveTo>
                        <a:lnTo>
                          <a:pt x="0" y="0"/>
                        </a:lnTo>
                        <a:lnTo>
                          <a:pt x="1117398" y="8830"/>
                        </a:lnTo>
                        <a:lnTo>
                          <a:pt x="598041" y="945646"/>
                        </a:lnTo>
                        <a:close/>
                      </a:path>
                    </a:pathLst>
                  </a:cu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任意多边形 244"/>
                  <p:cNvSpPr/>
                  <p:nvPr/>
                </p:nvSpPr>
                <p:spPr>
                  <a:xfrm>
                    <a:off x="5226403" y="5905911"/>
                    <a:ext cx="1049074" cy="1498387"/>
                  </a:xfrm>
                  <a:custGeom>
                    <a:avLst/>
                    <a:gdLst>
                      <a:gd name="connsiteX0" fmla="*/ 699638 w 1033741"/>
                      <a:gd name="connsiteY0" fmla="*/ 0 h 1462862"/>
                      <a:gd name="connsiteX1" fmla="*/ 1033741 w 1033741"/>
                      <a:gd name="connsiteY1" fmla="*/ 1461650 h 1462862"/>
                      <a:gd name="connsiteX2" fmla="*/ 1030163 w 1033741"/>
                      <a:gd name="connsiteY2" fmla="*/ 1462862 h 1462862"/>
                      <a:gd name="connsiteX3" fmla="*/ 7659 w 1033741"/>
                      <a:gd name="connsiteY3" fmla="*/ 589828 h 1462862"/>
                      <a:gd name="connsiteX4" fmla="*/ 0 w 1033741"/>
                      <a:gd name="connsiteY4" fmla="*/ 556318 h 1462862"/>
                      <a:gd name="connsiteX5" fmla="*/ 699638 w 1033741"/>
                      <a:gd name="connsiteY5" fmla="*/ 0 h 1462862"/>
                      <a:gd name="connsiteX0-1" fmla="*/ 699638 w 1033741"/>
                      <a:gd name="connsiteY0-2" fmla="*/ 0 h 1462862"/>
                      <a:gd name="connsiteX1-3" fmla="*/ 1033741 w 1033741"/>
                      <a:gd name="connsiteY1-4" fmla="*/ 1461650 h 1462862"/>
                      <a:gd name="connsiteX2-5" fmla="*/ 1030163 w 1033741"/>
                      <a:gd name="connsiteY2-6" fmla="*/ 1462862 h 1462862"/>
                      <a:gd name="connsiteX3-7" fmla="*/ 0 w 1033741"/>
                      <a:gd name="connsiteY3-8" fmla="*/ 556318 h 1462862"/>
                      <a:gd name="connsiteX4-9" fmla="*/ 699638 w 1033741"/>
                      <a:gd name="connsiteY4-10" fmla="*/ 0 h 1462862"/>
                      <a:gd name="connsiteX0-11" fmla="*/ 704822 w 1038925"/>
                      <a:gd name="connsiteY0-12" fmla="*/ 0 h 1462862"/>
                      <a:gd name="connsiteX1-13" fmla="*/ 1038925 w 1038925"/>
                      <a:gd name="connsiteY1-14" fmla="*/ 1461650 h 1462862"/>
                      <a:gd name="connsiteX2-15" fmla="*/ 1035347 w 1038925"/>
                      <a:gd name="connsiteY2-16" fmla="*/ 1462862 h 1462862"/>
                      <a:gd name="connsiteX3-17" fmla="*/ 0 w 1038925"/>
                      <a:gd name="connsiteY3-18" fmla="*/ 561503 h 1462862"/>
                      <a:gd name="connsiteX4-19" fmla="*/ 704822 w 1038925"/>
                      <a:gd name="connsiteY4-20" fmla="*/ 0 h 1462862"/>
                      <a:gd name="connsiteX0-21" fmla="*/ 709898 w 1038925"/>
                      <a:gd name="connsiteY0-22" fmla="*/ 0 h 1473013"/>
                      <a:gd name="connsiteX1-23" fmla="*/ 1038925 w 1038925"/>
                      <a:gd name="connsiteY1-24" fmla="*/ 1471801 h 1473013"/>
                      <a:gd name="connsiteX2-25" fmla="*/ 1035347 w 1038925"/>
                      <a:gd name="connsiteY2-26" fmla="*/ 1473013 h 1473013"/>
                      <a:gd name="connsiteX3-27" fmla="*/ 0 w 1038925"/>
                      <a:gd name="connsiteY3-28" fmla="*/ 571654 h 1473013"/>
                      <a:gd name="connsiteX4-29" fmla="*/ 709898 w 1038925"/>
                      <a:gd name="connsiteY4-30" fmla="*/ 0 h 1473013"/>
                      <a:gd name="connsiteX0-31" fmla="*/ 720047 w 1049074"/>
                      <a:gd name="connsiteY0-32" fmla="*/ 0 h 1473013"/>
                      <a:gd name="connsiteX1-33" fmla="*/ 1049074 w 1049074"/>
                      <a:gd name="connsiteY1-34" fmla="*/ 1471801 h 1473013"/>
                      <a:gd name="connsiteX2-35" fmla="*/ 1045496 w 1049074"/>
                      <a:gd name="connsiteY2-36" fmla="*/ 1473013 h 1473013"/>
                      <a:gd name="connsiteX3-37" fmla="*/ 0 w 1049074"/>
                      <a:gd name="connsiteY3-38" fmla="*/ 571654 h 1473013"/>
                      <a:gd name="connsiteX4-39" fmla="*/ 720047 w 1049074"/>
                      <a:gd name="connsiteY4-40" fmla="*/ 0 h 1473013"/>
                      <a:gd name="connsiteX0-41" fmla="*/ 714973 w 1049074"/>
                      <a:gd name="connsiteY0-42" fmla="*/ 0 h 1498388"/>
                      <a:gd name="connsiteX1-43" fmla="*/ 1049074 w 1049074"/>
                      <a:gd name="connsiteY1-44" fmla="*/ 1497176 h 1498388"/>
                      <a:gd name="connsiteX2-45" fmla="*/ 1045496 w 1049074"/>
                      <a:gd name="connsiteY2-46" fmla="*/ 1498388 h 1498388"/>
                      <a:gd name="connsiteX3-47" fmla="*/ 0 w 1049074"/>
                      <a:gd name="connsiteY3-48" fmla="*/ 597029 h 1498388"/>
                      <a:gd name="connsiteX4-49" fmla="*/ 714973 w 1049074"/>
                      <a:gd name="connsiteY4-50" fmla="*/ 0 h 14983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9074" h="1498388">
                        <a:moveTo>
                          <a:pt x="714973" y="0"/>
                        </a:moveTo>
                        <a:lnTo>
                          <a:pt x="1049074" y="1497176"/>
                        </a:lnTo>
                        <a:lnTo>
                          <a:pt x="1045496" y="1498388"/>
                        </a:lnTo>
                        <a:lnTo>
                          <a:pt x="0" y="597029"/>
                        </a:lnTo>
                        <a:lnTo>
                          <a:pt x="714973" y="0"/>
                        </a:lnTo>
                        <a:close/>
                      </a:path>
                    </a:pathLst>
                  </a:custGeom>
                  <a:solidFill>
                    <a:srgbClr val="FFFFFF">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任意多边形 245"/>
                  <p:cNvSpPr/>
                  <p:nvPr/>
                </p:nvSpPr>
                <p:spPr>
                  <a:xfrm>
                    <a:off x="7901935" y="5924067"/>
                    <a:ext cx="1061745" cy="957720"/>
                  </a:xfrm>
                  <a:custGeom>
                    <a:avLst/>
                    <a:gdLst>
                      <a:gd name="connsiteX0" fmla="*/ 459645 w 1055336"/>
                      <a:gd name="connsiteY0" fmla="*/ 0 h 952645"/>
                      <a:gd name="connsiteX1" fmla="*/ 474709 w 1055336"/>
                      <a:gd name="connsiteY1" fmla="*/ 0 h 952645"/>
                      <a:gd name="connsiteX2" fmla="*/ 1055336 w 1055336"/>
                      <a:gd name="connsiteY2" fmla="*/ 952645 h 952645"/>
                      <a:gd name="connsiteX3" fmla="*/ 8817 w 1055336"/>
                      <a:gd name="connsiteY3" fmla="*/ 907447 h 952645"/>
                      <a:gd name="connsiteX4" fmla="*/ 7104 w 1055336"/>
                      <a:gd name="connsiteY4" fmla="*/ 908028 h 952645"/>
                      <a:gd name="connsiteX5" fmla="*/ 0 w 1055336"/>
                      <a:gd name="connsiteY5" fmla="*/ 904813 h 952645"/>
                      <a:gd name="connsiteX6" fmla="*/ 459645 w 1055336"/>
                      <a:gd name="connsiteY6" fmla="*/ 0 h 952645"/>
                      <a:gd name="connsiteX0-1" fmla="*/ 0 w 1055336"/>
                      <a:gd name="connsiteY0-2" fmla="*/ 904813 h 952645"/>
                      <a:gd name="connsiteX1-3" fmla="*/ 474709 w 1055336"/>
                      <a:gd name="connsiteY1-4" fmla="*/ 0 h 952645"/>
                      <a:gd name="connsiteX2-5" fmla="*/ 1055336 w 1055336"/>
                      <a:gd name="connsiteY2-6" fmla="*/ 952645 h 952645"/>
                      <a:gd name="connsiteX3-7" fmla="*/ 8817 w 1055336"/>
                      <a:gd name="connsiteY3-8" fmla="*/ 907447 h 952645"/>
                      <a:gd name="connsiteX4-9" fmla="*/ 7104 w 1055336"/>
                      <a:gd name="connsiteY4-10" fmla="*/ 908028 h 952645"/>
                      <a:gd name="connsiteX5-11" fmla="*/ 0 w 1055336"/>
                      <a:gd name="connsiteY5-12" fmla="*/ 904813 h 952645"/>
                      <a:gd name="connsiteX0-13" fmla="*/ 1 w 1048233"/>
                      <a:gd name="connsiteY0-14" fmla="*/ 908028 h 952645"/>
                      <a:gd name="connsiteX1-15" fmla="*/ 467606 w 1048233"/>
                      <a:gd name="connsiteY1-16" fmla="*/ 0 h 952645"/>
                      <a:gd name="connsiteX2-17" fmla="*/ 1048233 w 1048233"/>
                      <a:gd name="connsiteY2-18" fmla="*/ 952645 h 952645"/>
                      <a:gd name="connsiteX3-19" fmla="*/ 1714 w 1048233"/>
                      <a:gd name="connsiteY3-20" fmla="*/ 907447 h 952645"/>
                      <a:gd name="connsiteX4-21" fmla="*/ 1 w 1048233"/>
                      <a:gd name="connsiteY4-22" fmla="*/ 908028 h 952645"/>
                      <a:gd name="connsiteX0-23" fmla="*/ 0 w 1046519"/>
                      <a:gd name="connsiteY0-24" fmla="*/ 907447 h 952645"/>
                      <a:gd name="connsiteX1-25" fmla="*/ 465892 w 1046519"/>
                      <a:gd name="connsiteY1-26" fmla="*/ 0 h 952645"/>
                      <a:gd name="connsiteX2-27" fmla="*/ 1046519 w 1046519"/>
                      <a:gd name="connsiteY2-28" fmla="*/ 952645 h 952645"/>
                      <a:gd name="connsiteX3-29" fmla="*/ 0 w 1046519"/>
                      <a:gd name="connsiteY3-30" fmla="*/ 907447 h 952645"/>
                      <a:gd name="connsiteX0-31" fmla="*/ 0 w 1061745"/>
                      <a:gd name="connsiteY0-32" fmla="*/ 922671 h 952645"/>
                      <a:gd name="connsiteX1-33" fmla="*/ 481118 w 1061745"/>
                      <a:gd name="connsiteY1-34" fmla="*/ 0 h 952645"/>
                      <a:gd name="connsiteX2-35" fmla="*/ 1061745 w 1061745"/>
                      <a:gd name="connsiteY2-36" fmla="*/ 952645 h 952645"/>
                      <a:gd name="connsiteX3-37" fmla="*/ 0 w 1061745"/>
                      <a:gd name="connsiteY3-38" fmla="*/ 922671 h 952645"/>
                      <a:gd name="connsiteX0-39" fmla="*/ 0 w 1061745"/>
                      <a:gd name="connsiteY0-40" fmla="*/ 922671 h 957720"/>
                      <a:gd name="connsiteX1-41" fmla="*/ 481118 w 1061745"/>
                      <a:gd name="connsiteY1-42" fmla="*/ 0 h 957720"/>
                      <a:gd name="connsiteX2-43" fmla="*/ 1061745 w 1061745"/>
                      <a:gd name="connsiteY2-44" fmla="*/ 957720 h 957720"/>
                      <a:gd name="connsiteX3-45" fmla="*/ 0 w 1061745"/>
                      <a:gd name="connsiteY3-46" fmla="*/ 922671 h 957720"/>
                    </a:gdLst>
                    <a:ahLst/>
                    <a:cxnLst>
                      <a:cxn ang="0">
                        <a:pos x="connsiteX0-1" y="connsiteY0-2"/>
                      </a:cxn>
                      <a:cxn ang="0">
                        <a:pos x="connsiteX1-3" y="connsiteY1-4"/>
                      </a:cxn>
                      <a:cxn ang="0">
                        <a:pos x="connsiteX2-5" y="connsiteY2-6"/>
                      </a:cxn>
                      <a:cxn ang="0">
                        <a:pos x="connsiteX3-7" y="connsiteY3-8"/>
                      </a:cxn>
                    </a:cxnLst>
                    <a:rect l="l" t="t" r="r" b="b"/>
                    <a:pathLst>
                      <a:path w="1061745" h="957720">
                        <a:moveTo>
                          <a:pt x="0" y="922671"/>
                        </a:moveTo>
                        <a:lnTo>
                          <a:pt x="481118" y="0"/>
                        </a:lnTo>
                        <a:lnTo>
                          <a:pt x="1061745" y="957720"/>
                        </a:lnTo>
                        <a:lnTo>
                          <a:pt x="0" y="922671"/>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任意多边形 246"/>
                  <p:cNvSpPr/>
                  <p:nvPr/>
                </p:nvSpPr>
                <p:spPr>
                  <a:xfrm>
                    <a:off x="2810105" y="3961898"/>
                    <a:ext cx="1640335" cy="1203415"/>
                  </a:xfrm>
                  <a:custGeom>
                    <a:avLst/>
                    <a:gdLst>
                      <a:gd name="connsiteX0" fmla="*/ 1639013 w 1640335"/>
                      <a:gd name="connsiteY0" fmla="*/ 0 h 1203416"/>
                      <a:gd name="connsiteX1" fmla="*/ 1640335 w 1640335"/>
                      <a:gd name="connsiteY1" fmla="*/ 2830 h 1203416"/>
                      <a:gd name="connsiteX2" fmla="*/ 0 w 1640335"/>
                      <a:gd name="connsiteY2" fmla="*/ 1203416 h 1203416"/>
                      <a:gd name="connsiteX3" fmla="*/ 13960 w 1640335"/>
                      <a:gd name="connsiteY3" fmla="*/ 198274 h 1203416"/>
                      <a:gd name="connsiteX4" fmla="*/ 15445 w 1640335"/>
                      <a:gd name="connsiteY4" fmla="*/ 193301 h 1203416"/>
                      <a:gd name="connsiteX5" fmla="*/ 1639013 w 1640335"/>
                      <a:gd name="connsiteY5" fmla="*/ 0 h 1203416"/>
                      <a:gd name="connsiteX0-1" fmla="*/ 1639013 w 1640335"/>
                      <a:gd name="connsiteY0-2" fmla="*/ 0 h 1203416"/>
                      <a:gd name="connsiteX1-3" fmla="*/ 1640335 w 1640335"/>
                      <a:gd name="connsiteY1-4" fmla="*/ 2830 h 1203416"/>
                      <a:gd name="connsiteX2-5" fmla="*/ 0 w 1640335"/>
                      <a:gd name="connsiteY2-6" fmla="*/ 1203416 h 1203416"/>
                      <a:gd name="connsiteX3-7" fmla="*/ 13960 w 1640335"/>
                      <a:gd name="connsiteY3-8" fmla="*/ 198274 h 1203416"/>
                      <a:gd name="connsiteX4-9" fmla="*/ 1639013 w 1640335"/>
                      <a:gd name="connsiteY4-10" fmla="*/ 0 h 1203416"/>
                      <a:gd name="connsiteX0-11" fmla="*/ 1639013 w 1640335"/>
                      <a:gd name="connsiteY0-12" fmla="*/ 0 h 1203416"/>
                      <a:gd name="connsiteX1-13" fmla="*/ 1640335 w 1640335"/>
                      <a:gd name="connsiteY1-14" fmla="*/ 2830 h 1203416"/>
                      <a:gd name="connsiteX2-15" fmla="*/ 0 w 1640335"/>
                      <a:gd name="connsiteY2-16" fmla="*/ 1203416 h 1203416"/>
                      <a:gd name="connsiteX3-17" fmla="*/ 13959 w 1640335"/>
                      <a:gd name="connsiteY3-18" fmla="*/ 206966 h 1203416"/>
                      <a:gd name="connsiteX4-19" fmla="*/ 1639013 w 1640335"/>
                      <a:gd name="connsiteY4-20" fmla="*/ 0 h 1203416"/>
                      <a:gd name="connsiteX0-21" fmla="*/ 1639013 w 1640335"/>
                      <a:gd name="connsiteY0-22" fmla="*/ 0 h 1203416"/>
                      <a:gd name="connsiteX1-23" fmla="*/ 1640335 w 1640335"/>
                      <a:gd name="connsiteY1-24" fmla="*/ 2830 h 1203416"/>
                      <a:gd name="connsiteX2-25" fmla="*/ 0 w 1640335"/>
                      <a:gd name="connsiteY2-26" fmla="*/ 1203416 h 1203416"/>
                      <a:gd name="connsiteX3-27" fmla="*/ 13959 w 1640335"/>
                      <a:gd name="connsiteY3-28" fmla="*/ 206966 h 1203416"/>
                      <a:gd name="connsiteX4-29" fmla="*/ 1639013 w 1640335"/>
                      <a:gd name="connsiteY4-30" fmla="*/ 0 h 1203416"/>
                      <a:gd name="connsiteX0-31" fmla="*/ 1639013 w 1640335"/>
                      <a:gd name="connsiteY0-32" fmla="*/ 0 h 1203416"/>
                      <a:gd name="connsiteX1-33" fmla="*/ 1640335 w 1640335"/>
                      <a:gd name="connsiteY1-34" fmla="*/ 2830 h 1203416"/>
                      <a:gd name="connsiteX2-35" fmla="*/ 0 w 1640335"/>
                      <a:gd name="connsiteY2-36" fmla="*/ 1203416 h 1203416"/>
                      <a:gd name="connsiteX3-37" fmla="*/ 13960 w 1640335"/>
                      <a:gd name="connsiteY3-38" fmla="*/ 191742 h 1203416"/>
                      <a:gd name="connsiteX4-39" fmla="*/ 1639013 w 1640335"/>
                      <a:gd name="connsiteY4-40" fmla="*/ 0 h 12034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40335" h="1203416">
                        <a:moveTo>
                          <a:pt x="1639013" y="0"/>
                        </a:moveTo>
                        <a:lnTo>
                          <a:pt x="1640335" y="2830"/>
                        </a:lnTo>
                        <a:lnTo>
                          <a:pt x="0" y="1203416"/>
                        </a:lnTo>
                        <a:lnTo>
                          <a:pt x="13960" y="191742"/>
                        </a:lnTo>
                        <a:lnTo>
                          <a:pt x="1639013" y="0"/>
                        </a:lnTo>
                        <a:close/>
                      </a:path>
                    </a:pathLst>
                  </a:custGeom>
                  <a:solidFill>
                    <a:srgbClr val="33233E">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任意多边形 247"/>
                  <p:cNvSpPr/>
                  <p:nvPr/>
                </p:nvSpPr>
                <p:spPr>
                  <a:xfrm>
                    <a:off x="2822166" y="5167987"/>
                    <a:ext cx="1096872" cy="809144"/>
                  </a:xfrm>
                  <a:custGeom>
                    <a:avLst/>
                    <a:gdLst>
                      <a:gd name="connsiteX0" fmla="*/ 0 w 1071555"/>
                      <a:gd name="connsiteY0" fmla="*/ 0 h 791142"/>
                      <a:gd name="connsiteX1" fmla="*/ 1071555 w 1071555"/>
                      <a:gd name="connsiteY1" fmla="*/ 765780 h 791142"/>
                      <a:gd name="connsiteX2" fmla="*/ 1068624 w 1071555"/>
                      <a:gd name="connsiteY2" fmla="*/ 776177 h 791142"/>
                      <a:gd name="connsiteX3" fmla="*/ 228689 w 1071555"/>
                      <a:gd name="connsiteY3" fmla="*/ 791142 h 791142"/>
                      <a:gd name="connsiteX4" fmla="*/ 0 w 1071555"/>
                      <a:gd name="connsiteY4" fmla="*/ 0 h 791142"/>
                      <a:gd name="connsiteX0-1" fmla="*/ 0 w 1083145"/>
                      <a:gd name="connsiteY0-2" fmla="*/ 0 h 802732"/>
                      <a:gd name="connsiteX1-3" fmla="*/ 1083145 w 1083145"/>
                      <a:gd name="connsiteY1-4" fmla="*/ 777370 h 802732"/>
                      <a:gd name="connsiteX2-5" fmla="*/ 1080214 w 1083145"/>
                      <a:gd name="connsiteY2-6" fmla="*/ 787767 h 802732"/>
                      <a:gd name="connsiteX3-7" fmla="*/ 240279 w 1083145"/>
                      <a:gd name="connsiteY3-8" fmla="*/ 802732 h 802732"/>
                      <a:gd name="connsiteX4-9" fmla="*/ 0 w 1083145"/>
                      <a:gd name="connsiteY4-10" fmla="*/ 0 h 802732"/>
                      <a:gd name="connsiteX0-11" fmla="*/ 0 w 1083145"/>
                      <a:gd name="connsiteY0-12" fmla="*/ 0 h 802732"/>
                      <a:gd name="connsiteX1-13" fmla="*/ 1083145 w 1083145"/>
                      <a:gd name="connsiteY1-14" fmla="*/ 777370 h 802732"/>
                      <a:gd name="connsiteX2-15" fmla="*/ 240279 w 1083145"/>
                      <a:gd name="connsiteY2-16" fmla="*/ 802732 h 802732"/>
                      <a:gd name="connsiteX3-17" fmla="*/ 0 w 1083145"/>
                      <a:gd name="connsiteY3-18" fmla="*/ 0 h 802732"/>
                      <a:gd name="connsiteX0-19" fmla="*/ 0 w 1093294"/>
                      <a:gd name="connsiteY0-20" fmla="*/ 0 h 802732"/>
                      <a:gd name="connsiteX1-21" fmla="*/ 1093294 w 1093294"/>
                      <a:gd name="connsiteY1-22" fmla="*/ 787521 h 802732"/>
                      <a:gd name="connsiteX2-23" fmla="*/ 240279 w 1093294"/>
                      <a:gd name="connsiteY2-24" fmla="*/ 802732 h 802732"/>
                      <a:gd name="connsiteX3-25" fmla="*/ 0 w 1093294"/>
                      <a:gd name="connsiteY3-26" fmla="*/ 0 h 802732"/>
                      <a:gd name="connsiteX0-27" fmla="*/ 0 w 1103445"/>
                      <a:gd name="connsiteY0-28" fmla="*/ 0 h 802732"/>
                      <a:gd name="connsiteX1-29" fmla="*/ 1103445 w 1103445"/>
                      <a:gd name="connsiteY1-30" fmla="*/ 787522 h 802732"/>
                      <a:gd name="connsiteX2-31" fmla="*/ 240279 w 1103445"/>
                      <a:gd name="connsiteY2-32" fmla="*/ 802732 h 802732"/>
                      <a:gd name="connsiteX3-33" fmla="*/ 0 w 1103445"/>
                      <a:gd name="connsiteY3-34" fmla="*/ 0 h 802732"/>
                      <a:gd name="connsiteX0-35" fmla="*/ 0 w 1096873"/>
                      <a:gd name="connsiteY0-36" fmla="*/ 0 h 802732"/>
                      <a:gd name="connsiteX1-37" fmla="*/ 1096873 w 1096873"/>
                      <a:gd name="connsiteY1-38" fmla="*/ 781053 h 802732"/>
                      <a:gd name="connsiteX2-39" fmla="*/ 240279 w 1096873"/>
                      <a:gd name="connsiteY2-40" fmla="*/ 802732 h 802732"/>
                      <a:gd name="connsiteX3-41" fmla="*/ 0 w 1096873"/>
                      <a:gd name="connsiteY3-42" fmla="*/ 0 h 802732"/>
                      <a:gd name="connsiteX0-43" fmla="*/ 0 w 1096873"/>
                      <a:gd name="connsiteY0-44" fmla="*/ 0 h 781053"/>
                      <a:gd name="connsiteX1-45" fmla="*/ 1096873 w 1096873"/>
                      <a:gd name="connsiteY1-46" fmla="*/ 781053 h 781053"/>
                      <a:gd name="connsiteX2-47" fmla="*/ 248204 w 1096873"/>
                      <a:gd name="connsiteY2-48" fmla="*/ 763726 h 781053"/>
                      <a:gd name="connsiteX3-49" fmla="*/ 0 w 1096873"/>
                      <a:gd name="connsiteY3-50" fmla="*/ 0 h 781053"/>
                      <a:gd name="connsiteX0-51" fmla="*/ 0 w 1096873"/>
                      <a:gd name="connsiteY0-52" fmla="*/ 0 h 773252"/>
                      <a:gd name="connsiteX1-53" fmla="*/ 1096873 w 1096873"/>
                      <a:gd name="connsiteY1-54" fmla="*/ 773252 h 773252"/>
                      <a:gd name="connsiteX2-55" fmla="*/ 248204 w 1096873"/>
                      <a:gd name="connsiteY2-56" fmla="*/ 763726 h 773252"/>
                      <a:gd name="connsiteX3-57" fmla="*/ 0 w 1096873"/>
                      <a:gd name="connsiteY3-58" fmla="*/ 0 h 773252"/>
                      <a:gd name="connsiteX0-59" fmla="*/ 0 w 1096873"/>
                      <a:gd name="connsiteY0-60" fmla="*/ 0 h 786830"/>
                      <a:gd name="connsiteX1-61" fmla="*/ 1096873 w 1096873"/>
                      <a:gd name="connsiteY1-62" fmla="*/ 773252 h 786830"/>
                      <a:gd name="connsiteX2-63" fmla="*/ 248204 w 1096873"/>
                      <a:gd name="connsiteY2-64" fmla="*/ 786830 h 786830"/>
                      <a:gd name="connsiteX3-65" fmla="*/ 0 w 1096873"/>
                      <a:gd name="connsiteY3-66" fmla="*/ 0 h 786830"/>
                      <a:gd name="connsiteX0-67" fmla="*/ 0 w 1096873"/>
                      <a:gd name="connsiteY0-68" fmla="*/ 0 h 796357"/>
                      <a:gd name="connsiteX1-69" fmla="*/ 1096873 w 1096873"/>
                      <a:gd name="connsiteY1-70" fmla="*/ 796357 h 796357"/>
                      <a:gd name="connsiteX2-71" fmla="*/ 248204 w 1096873"/>
                      <a:gd name="connsiteY2-72" fmla="*/ 786830 h 796357"/>
                      <a:gd name="connsiteX3-73" fmla="*/ 0 w 1096873"/>
                      <a:gd name="connsiteY3-74" fmla="*/ 0 h 796357"/>
                      <a:gd name="connsiteX0-75" fmla="*/ 0 w 1096873"/>
                      <a:gd name="connsiteY0-76" fmla="*/ 0 h 796357"/>
                      <a:gd name="connsiteX1-77" fmla="*/ 1096873 w 1096873"/>
                      <a:gd name="connsiteY1-78" fmla="*/ 796357 h 796357"/>
                      <a:gd name="connsiteX2-79" fmla="*/ 201250 w 1096873"/>
                      <a:gd name="connsiteY2-80" fmla="*/ 775278 h 796357"/>
                      <a:gd name="connsiteX3-81" fmla="*/ 0 w 1096873"/>
                      <a:gd name="connsiteY3-82" fmla="*/ 0 h 796357"/>
                      <a:gd name="connsiteX0-83" fmla="*/ 0 w 1096873"/>
                      <a:gd name="connsiteY0-84" fmla="*/ 0 h 796357"/>
                      <a:gd name="connsiteX1-85" fmla="*/ 1096873 w 1096873"/>
                      <a:gd name="connsiteY1-86" fmla="*/ 796357 h 796357"/>
                      <a:gd name="connsiteX2-87" fmla="*/ 211571 w 1096873"/>
                      <a:gd name="connsiteY2-88" fmla="*/ 780355 h 796357"/>
                      <a:gd name="connsiteX3-89" fmla="*/ 0 w 1096873"/>
                      <a:gd name="connsiteY3-90" fmla="*/ 0 h 796357"/>
                      <a:gd name="connsiteX0-91" fmla="*/ 0 w 1096873"/>
                      <a:gd name="connsiteY0-92" fmla="*/ 0 h 796357"/>
                      <a:gd name="connsiteX1-93" fmla="*/ 1096873 w 1096873"/>
                      <a:gd name="connsiteY1-94" fmla="*/ 796357 h 796357"/>
                      <a:gd name="connsiteX2-95" fmla="*/ 216730 w 1096873"/>
                      <a:gd name="connsiteY2-96" fmla="*/ 775278 h 796357"/>
                      <a:gd name="connsiteX3-97" fmla="*/ 0 w 1096873"/>
                      <a:gd name="connsiteY3-98" fmla="*/ 0 h 796357"/>
                      <a:gd name="connsiteX0-99" fmla="*/ 0 w 1096873"/>
                      <a:gd name="connsiteY0-100" fmla="*/ 0 h 796357"/>
                      <a:gd name="connsiteX1-101" fmla="*/ 1096873 w 1096873"/>
                      <a:gd name="connsiteY1-102" fmla="*/ 796357 h 796357"/>
                      <a:gd name="connsiteX2-103" fmla="*/ 227050 w 1096873"/>
                      <a:gd name="connsiteY2-104" fmla="*/ 780355 h 796357"/>
                      <a:gd name="connsiteX3-105" fmla="*/ 0 w 1096873"/>
                      <a:gd name="connsiteY3-106" fmla="*/ 0 h 796357"/>
                    </a:gdLst>
                    <a:ahLst/>
                    <a:cxnLst>
                      <a:cxn ang="0">
                        <a:pos x="connsiteX0-1" y="connsiteY0-2"/>
                      </a:cxn>
                      <a:cxn ang="0">
                        <a:pos x="connsiteX1-3" y="connsiteY1-4"/>
                      </a:cxn>
                      <a:cxn ang="0">
                        <a:pos x="connsiteX2-5" y="connsiteY2-6"/>
                      </a:cxn>
                      <a:cxn ang="0">
                        <a:pos x="connsiteX3-7" y="connsiteY3-8"/>
                      </a:cxn>
                    </a:cxnLst>
                    <a:rect l="l" t="t" r="r" b="b"/>
                    <a:pathLst>
                      <a:path w="1096873" h="796357">
                        <a:moveTo>
                          <a:pt x="0" y="0"/>
                        </a:moveTo>
                        <a:lnTo>
                          <a:pt x="1096873" y="796357"/>
                        </a:lnTo>
                        <a:lnTo>
                          <a:pt x="227050" y="780355"/>
                        </a:lnTo>
                        <a:lnTo>
                          <a:pt x="0" y="0"/>
                        </a:lnTo>
                        <a:close/>
                      </a:path>
                    </a:pathLst>
                  </a:custGeom>
                  <a:solidFill>
                    <a:srgbClr val="57435E">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任意多边形 248"/>
                  <p:cNvSpPr/>
                  <p:nvPr/>
                </p:nvSpPr>
                <p:spPr>
                  <a:xfrm>
                    <a:off x="4450188" y="3246028"/>
                    <a:ext cx="1493764" cy="2677756"/>
                  </a:xfrm>
                  <a:custGeom>
                    <a:avLst/>
                    <a:gdLst>
                      <a:gd name="connsiteX0" fmla="*/ 859600 w 1505424"/>
                      <a:gd name="connsiteY0" fmla="*/ 0 h 2656298"/>
                      <a:gd name="connsiteX1" fmla="*/ 1505424 w 1505424"/>
                      <a:gd name="connsiteY1" fmla="*/ 2638032 h 2656298"/>
                      <a:gd name="connsiteX2" fmla="*/ 1499900 w 1505424"/>
                      <a:gd name="connsiteY2" fmla="*/ 2656298 h 2656298"/>
                      <a:gd name="connsiteX3" fmla="*/ 0 w 1505424"/>
                      <a:gd name="connsiteY3" fmla="*/ 686123 h 2656298"/>
                      <a:gd name="connsiteX4" fmla="*/ 859600 w 1505424"/>
                      <a:gd name="connsiteY4" fmla="*/ 0 h 2656298"/>
                      <a:gd name="connsiteX0-1" fmla="*/ 884388 w 1505424"/>
                      <a:gd name="connsiteY0-2" fmla="*/ 0 h 2675578"/>
                      <a:gd name="connsiteX1-3" fmla="*/ 1505424 w 1505424"/>
                      <a:gd name="connsiteY1-4" fmla="*/ 2657312 h 2675578"/>
                      <a:gd name="connsiteX2-5" fmla="*/ 1499900 w 1505424"/>
                      <a:gd name="connsiteY2-6" fmla="*/ 2675578 h 2675578"/>
                      <a:gd name="connsiteX3-7" fmla="*/ 0 w 1505424"/>
                      <a:gd name="connsiteY3-8" fmla="*/ 705403 h 2675578"/>
                      <a:gd name="connsiteX4-9" fmla="*/ 884388 w 1505424"/>
                      <a:gd name="connsiteY4-10" fmla="*/ 0 h 2675578"/>
                      <a:gd name="connsiteX0-11" fmla="*/ 884388 w 1499900"/>
                      <a:gd name="connsiteY0-12" fmla="*/ 0 h 2675578"/>
                      <a:gd name="connsiteX1-13" fmla="*/ 1499900 w 1499900"/>
                      <a:gd name="connsiteY1-14" fmla="*/ 2675578 h 2675578"/>
                      <a:gd name="connsiteX2-15" fmla="*/ 0 w 1499900"/>
                      <a:gd name="connsiteY2-16" fmla="*/ 705403 h 2675578"/>
                      <a:gd name="connsiteX3-17" fmla="*/ 884388 w 1499900"/>
                      <a:gd name="connsiteY3-18" fmla="*/ 0 h 2675578"/>
                      <a:gd name="connsiteX0-19" fmla="*/ 884388 w 1499900"/>
                      <a:gd name="connsiteY0-20" fmla="*/ 0 h 2675578"/>
                      <a:gd name="connsiteX1-21" fmla="*/ 1499900 w 1499900"/>
                      <a:gd name="connsiteY1-22" fmla="*/ 2675578 h 2675578"/>
                      <a:gd name="connsiteX2-23" fmla="*/ 0 w 1499900"/>
                      <a:gd name="connsiteY2-24" fmla="*/ 717677 h 2675578"/>
                      <a:gd name="connsiteX3-25" fmla="*/ 884388 w 1499900"/>
                      <a:gd name="connsiteY3-26" fmla="*/ 0 h 2675578"/>
                      <a:gd name="connsiteX0-27" fmla="*/ 878251 w 1493763"/>
                      <a:gd name="connsiteY0-28" fmla="*/ 0 h 2675578"/>
                      <a:gd name="connsiteX1-29" fmla="*/ 1493763 w 1493763"/>
                      <a:gd name="connsiteY1-30" fmla="*/ 2675578 h 2675578"/>
                      <a:gd name="connsiteX2-31" fmla="*/ 0 w 1493763"/>
                      <a:gd name="connsiteY2-32" fmla="*/ 717677 h 2675578"/>
                      <a:gd name="connsiteX3-33" fmla="*/ 878251 w 1493763"/>
                      <a:gd name="connsiteY3-34" fmla="*/ 0 h 2675578"/>
                      <a:gd name="connsiteX0-35" fmla="*/ 869559 w 1493763"/>
                      <a:gd name="connsiteY0-36" fmla="*/ 0 h 2672681"/>
                      <a:gd name="connsiteX1-37" fmla="*/ 1493763 w 1493763"/>
                      <a:gd name="connsiteY1-38" fmla="*/ 2672681 h 2672681"/>
                      <a:gd name="connsiteX2-39" fmla="*/ 0 w 1493763"/>
                      <a:gd name="connsiteY2-40" fmla="*/ 714780 h 2672681"/>
                      <a:gd name="connsiteX3-41" fmla="*/ 869559 w 1493763"/>
                      <a:gd name="connsiteY3-42" fmla="*/ 0 h 2672681"/>
                      <a:gd name="connsiteX0-43" fmla="*/ 884783 w 1493763"/>
                      <a:gd name="connsiteY0-44" fmla="*/ 0 h 2672681"/>
                      <a:gd name="connsiteX1-45" fmla="*/ 1493763 w 1493763"/>
                      <a:gd name="connsiteY1-46" fmla="*/ 2672681 h 2672681"/>
                      <a:gd name="connsiteX2-47" fmla="*/ 0 w 1493763"/>
                      <a:gd name="connsiteY2-48" fmla="*/ 714780 h 2672681"/>
                      <a:gd name="connsiteX3-49" fmla="*/ 884783 w 1493763"/>
                      <a:gd name="connsiteY3-50" fmla="*/ 0 h 2672681"/>
                      <a:gd name="connsiteX0-51" fmla="*/ 879710 w 1493763"/>
                      <a:gd name="connsiteY0-52" fmla="*/ 0 h 2677756"/>
                      <a:gd name="connsiteX1-53" fmla="*/ 1493763 w 1493763"/>
                      <a:gd name="connsiteY1-54" fmla="*/ 2677756 h 2677756"/>
                      <a:gd name="connsiteX2-55" fmla="*/ 0 w 1493763"/>
                      <a:gd name="connsiteY2-56" fmla="*/ 719855 h 2677756"/>
                      <a:gd name="connsiteX3-57" fmla="*/ 879710 w 1493763"/>
                      <a:gd name="connsiteY3-58" fmla="*/ 0 h 2677756"/>
                    </a:gdLst>
                    <a:ahLst/>
                    <a:cxnLst>
                      <a:cxn ang="0">
                        <a:pos x="connsiteX0-1" y="connsiteY0-2"/>
                      </a:cxn>
                      <a:cxn ang="0">
                        <a:pos x="connsiteX1-3" y="connsiteY1-4"/>
                      </a:cxn>
                      <a:cxn ang="0">
                        <a:pos x="connsiteX2-5" y="connsiteY2-6"/>
                      </a:cxn>
                      <a:cxn ang="0">
                        <a:pos x="connsiteX3-7" y="connsiteY3-8"/>
                      </a:cxn>
                    </a:cxnLst>
                    <a:rect l="l" t="t" r="r" b="b"/>
                    <a:pathLst>
                      <a:path w="1493763" h="2677756">
                        <a:moveTo>
                          <a:pt x="879710" y="0"/>
                        </a:moveTo>
                        <a:lnTo>
                          <a:pt x="1493763" y="2677756"/>
                        </a:lnTo>
                        <a:lnTo>
                          <a:pt x="0" y="719855"/>
                        </a:lnTo>
                        <a:lnTo>
                          <a:pt x="879710" y="0"/>
                        </a:lnTo>
                        <a:close/>
                      </a:path>
                    </a:pathLst>
                  </a:custGeom>
                  <a:solidFill>
                    <a:srgbClr val="8A879D">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任意多边形 249"/>
                  <p:cNvSpPr/>
                  <p:nvPr/>
                </p:nvSpPr>
                <p:spPr>
                  <a:xfrm>
                    <a:off x="5319349" y="3230175"/>
                    <a:ext cx="1418946" cy="2697331"/>
                  </a:xfrm>
                  <a:custGeom>
                    <a:avLst/>
                    <a:gdLst>
                      <a:gd name="connsiteX0" fmla="*/ 0 w 1462202"/>
                      <a:gd name="connsiteY0" fmla="*/ 0 h 2677146"/>
                      <a:gd name="connsiteX1" fmla="*/ 1462202 w 1462202"/>
                      <a:gd name="connsiteY1" fmla="*/ 9454 h 2677146"/>
                      <a:gd name="connsiteX2" fmla="*/ 655400 w 1462202"/>
                      <a:gd name="connsiteY2" fmla="*/ 2677146 h 2677146"/>
                      <a:gd name="connsiteX3" fmla="*/ 0 w 1462202"/>
                      <a:gd name="connsiteY3" fmla="*/ 0 h 2677146"/>
                      <a:gd name="connsiteX0-1" fmla="*/ 0 w 1434660"/>
                      <a:gd name="connsiteY0-2" fmla="*/ 0 h 2677146"/>
                      <a:gd name="connsiteX1-3" fmla="*/ 1434660 w 1434660"/>
                      <a:gd name="connsiteY1-4" fmla="*/ 1192 h 2677146"/>
                      <a:gd name="connsiteX2-5" fmla="*/ 655400 w 1434660"/>
                      <a:gd name="connsiteY2-6" fmla="*/ 2677146 h 2677146"/>
                      <a:gd name="connsiteX3-7" fmla="*/ 0 w 1434660"/>
                      <a:gd name="connsiteY3-8" fmla="*/ 0 h 2677146"/>
                      <a:gd name="connsiteX0-9" fmla="*/ 0 w 1420889"/>
                      <a:gd name="connsiteY0-10" fmla="*/ 0 h 2677146"/>
                      <a:gd name="connsiteX1-11" fmla="*/ 1420889 w 1420889"/>
                      <a:gd name="connsiteY1-12" fmla="*/ 1192 h 2677146"/>
                      <a:gd name="connsiteX2-13" fmla="*/ 641629 w 1420889"/>
                      <a:gd name="connsiteY2-14" fmla="*/ 2677146 h 2677146"/>
                      <a:gd name="connsiteX3-15" fmla="*/ 0 w 1420889"/>
                      <a:gd name="connsiteY3-16" fmla="*/ 0 h 2677146"/>
                      <a:gd name="connsiteX0-17" fmla="*/ 0 w 1420889"/>
                      <a:gd name="connsiteY0-18" fmla="*/ 0 h 2680049"/>
                      <a:gd name="connsiteX1-19" fmla="*/ 1420889 w 1420889"/>
                      <a:gd name="connsiteY1-20" fmla="*/ 1192 h 2680049"/>
                      <a:gd name="connsiteX2-21" fmla="*/ 618406 w 1420889"/>
                      <a:gd name="connsiteY2-22" fmla="*/ 2680049 h 2680049"/>
                      <a:gd name="connsiteX3-23" fmla="*/ 0 w 1420889"/>
                      <a:gd name="connsiteY3-24" fmla="*/ 0 h 2680049"/>
                      <a:gd name="connsiteX0-25" fmla="*/ 0 w 1410521"/>
                      <a:gd name="connsiteY0-26" fmla="*/ 0 h 2680049"/>
                      <a:gd name="connsiteX1-27" fmla="*/ 1410521 w 1410521"/>
                      <a:gd name="connsiteY1-28" fmla="*/ 8969 h 2680049"/>
                      <a:gd name="connsiteX2-29" fmla="*/ 618406 w 1410521"/>
                      <a:gd name="connsiteY2-30" fmla="*/ 2680049 h 2680049"/>
                      <a:gd name="connsiteX3-31" fmla="*/ 0 w 1410521"/>
                      <a:gd name="connsiteY3-32" fmla="*/ 0 h 2680049"/>
                      <a:gd name="connsiteX0-33" fmla="*/ 0 w 1410521"/>
                      <a:gd name="connsiteY0-34" fmla="*/ 0 h 2680049"/>
                      <a:gd name="connsiteX1-35" fmla="*/ 1410521 w 1410521"/>
                      <a:gd name="connsiteY1-36" fmla="*/ 3784 h 2680049"/>
                      <a:gd name="connsiteX2-37" fmla="*/ 618406 w 1410521"/>
                      <a:gd name="connsiteY2-38" fmla="*/ 2680049 h 2680049"/>
                      <a:gd name="connsiteX3-39" fmla="*/ 0 w 1410521"/>
                      <a:gd name="connsiteY3-40" fmla="*/ 0 h 2680049"/>
                      <a:gd name="connsiteX0-41" fmla="*/ 0 w 1414734"/>
                      <a:gd name="connsiteY0-42" fmla="*/ 0 h 2696901"/>
                      <a:gd name="connsiteX1-43" fmla="*/ 1414734 w 1414734"/>
                      <a:gd name="connsiteY1-44" fmla="*/ 20636 h 2696901"/>
                      <a:gd name="connsiteX2-45" fmla="*/ 622619 w 1414734"/>
                      <a:gd name="connsiteY2-46" fmla="*/ 2696901 h 2696901"/>
                      <a:gd name="connsiteX3-47" fmla="*/ 0 w 1414734"/>
                      <a:gd name="connsiteY3-48" fmla="*/ 0 h 2696901"/>
                      <a:gd name="connsiteX0-49" fmla="*/ 0 w 1418947"/>
                      <a:gd name="connsiteY0-50" fmla="*/ 429 h 2697330"/>
                      <a:gd name="connsiteX1-51" fmla="*/ 1418947 w 1418947"/>
                      <a:gd name="connsiteY1-52" fmla="*/ 0 h 2697330"/>
                      <a:gd name="connsiteX2-53" fmla="*/ 622619 w 1418947"/>
                      <a:gd name="connsiteY2-54" fmla="*/ 2697330 h 2697330"/>
                      <a:gd name="connsiteX3-55" fmla="*/ 0 w 1418947"/>
                      <a:gd name="connsiteY3-56" fmla="*/ 429 h 2697330"/>
                    </a:gdLst>
                    <a:ahLst/>
                    <a:cxnLst>
                      <a:cxn ang="0">
                        <a:pos x="connsiteX0-1" y="connsiteY0-2"/>
                      </a:cxn>
                      <a:cxn ang="0">
                        <a:pos x="connsiteX1-3" y="connsiteY1-4"/>
                      </a:cxn>
                      <a:cxn ang="0">
                        <a:pos x="connsiteX2-5" y="connsiteY2-6"/>
                      </a:cxn>
                      <a:cxn ang="0">
                        <a:pos x="connsiteX3-7" y="connsiteY3-8"/>
                      </a:cxn>
                    </a:cxnLst>
                    <a:rect l="l" t="t" r="r" b="b"/>
                    <a:pathLst>
                      <a:path w="1418947" h="2697330">
                        <a:moveTo>
                          <a:pt x="0" y="429"/>
                        </a:moveTo>
                        <a:lnTo>
                          <a:pt x="1418947" y="0"/>
                        </a:lnTo>
                        <a:lnTo>
                          <a:pt x="622619" y="2697330"/>
                        </a:lnTo>
                        <a:lnTo>
                          <a:pt x="0" y="429"/>
                        </a:lnTo>
                        <a:close/>
                      </a:path>
                    </a:pathLst>
                  </a:custGeom>
                  <a:solidFill>
                    <a:srgbClr val="8A879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任意多边形 250"/>
                  <p:cNvSpPr/>
                  <p:nvPr/>
                </p:nvSpPr>
                <p:spPr>
                  <a:xfrm>
                    <a:off x="6736857" y="3235713"/>
                    <a:ext cx="1284314" cy="1441439"/>
                  </a:xfrm>
                  <a:custGeom>
                    <a:avLst/>
                    <a:gdLst>
                      <a:gd name="connsiteX0" fmla="*/ 0 w 1262441"/>
                      <a:gd name="connsiteY0" fmla="*/ 0 h 1456584"/>
                      <a:gd name="connsiteX1" fmla="*/ 1262441 w 1262441"/>
                      <a:gd name="connsiteY1" fmla="*/ 0 h 1456584"/>
                      <a:gd name="connsiteX2" fmla="*/ 879199 w 1262441"/>
                      <a:gd name="connsiteY2" fmla="*/ 1452282 h 1456584"/>
                      <a:gd name="connsiteX3" fmla="*/ 873425 w 1262441"/>
                      <a:gd name="connsiteY3" fmla="*/ 1456584 h 1456584"/>
                      <a:gd name="connsiteX4" fmla="*/ 0 w 1262441"/>
                      <a:gd name="connsiteY4" fmla="*/ 0 h 1456584"/>
                      <a:gd name="connsiteX0-1" fmla="*/ 0 w 1281721"/>
                      <a:gd name="connsiteY0-2" fmla="*/ 0 h 1456584"/>
                      <a:gd name="connsiteX1-3" fmla="*/ 1281721 w 1281721"/>
                      <a:gd name="connsiteY1-4" fmla="*/ 0 h 1456584"/>
                      <a:gd name="connsiteX2-5" fmla="*/ 898479 w 1281721"/>
                      <a:gd name="connsiteY2-6" fmla="*/ 1452282 h 1456584"/>
                      <a:gd name="connsiteX3-7" fmla="*/ 892705 w 1281721"/>
                      <a:gd name="connsiteY3-8" fmla="*/ 1456584 h 1456584"/>
                      <a:gd name="connsiteX4-9" fmla="*/ 0 w 1281721"/>
                      <a:gd name="connsiteY4-10" fmla="*/ 0 h 1456584"/>
                      <a:gd name="connsiteX0-11" fmla="*/ 0 w 1284314"/>
                      <a:gd name="connsiteY0-12" fmla="*/ 2645 h 1456584"/>
                      <a:gd name="connsiteX1-13" fmla="*/ 1284314 w 1284314"/>
                      <a:gd name="connsiteY1-14" fmla="*/ 0 h 1456584"/>
                      <a:gd name="connsiteX2-15" fmla="*/ 901072 w 1284314"/>
                      <a:gd name="connsiteY2-16" fmla="*/ 1452282 h 1456584"/>
                      <a:gd name="connsiteX3-17" fmla="*/ 895298 w 1284314"/>
                      <a:gd name="connsiteY3-18" fmla="*/ 1456584 h 1456584"/>
                      <a:gd name="connsiteX4-19" fmla="*/ 0 w 1284314"/>
                      <a:gd name="connsiteY4-20" fmla="*/ 2645 h 1456584"/>
                      <a:gd name="connsiteX0-21" fmla="*/ 0 w 1284314"/>
                      <a:gd name="connsiteY0-22" fmla="*/ 0 h 1471138"/>
                      <a:gd name="connsiteX1-23" fmla="*/ 1284314 w 1284314"/>
                      <a:gd name="connsiteY1-24" fmla="*/ 14554 h 1471138"/>
                      <a:gd name="connsiteX2-25" fmla="*/ 901072 w 1284314"/>
                      <a:gd name="connsiteY2-26" fmla="*/ 1466836 h 1471138"/>
                      <a:gd name="connsiteX3-27" fmla="*/ 895298 w 1284314"/>
                      <a:gd name="connsiteY3-28" fmla="*/ 1471138 h 1471138"/>
                      <a:gd name="connsiteX4-29" fmla="*/ 0 w 1284314"/>
                      <a:gd name="connsiteY4-30" fmla="*/ 0 h 1471138"/>
                      <a:gd name="connsiteX0-31" fmla="*/ 0 w 1284314"/>
                      <a:gd name="connsiteY0-32" fmla="*/ 0 h 1471138"/>
                      <a:gd name="connsiteX1-33" fmla="*/ 1284314 w 1284314"/>
                      <a:gd name="connsiteY1-34" fmla="*/ 1656 h 1471138"/>
                      <a:gd name="connsiteX2-35" fmla="*/ 901072 w 1284314"/>
                      <a:gd name="connsiteY2-36" fmla="*/ 1466836 h 1471138"/>
                      <a:gd name="connsiteX3-37" fmla="*/ 895298 w 1284314"/>
                      <a:gd name="connsiteY3-38" fmla="*/ 1471138 h 1471138"/>
                      <a:gd name="connsiteX4-39" fmla="*/ 0 w 1284314"/>
                      <a:gd name="connsiteY4-40" fmla="*/ 0 h 14711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84314" h="1471138">
                        <a:moveTo>
                          <a:pt x="0" y="0"/>
                        </a:moveTo>
                        <a:lnTo>
                          <a:pt x="1284314" y="1656"/>
                        </a:lnTo>
                        <a:lnTo>
                          <a:pt x="901072" y="1466836"/>
                        </a:lnTo>
                        <a:lnTo>
                          <a:pt x="895298" y="1471138"/>
                        </a:lnTo>
                        <a:lnTo>
                          <a:pt x="0" y="0"/>
                        </a:lnTo>
                        <a:close/>
                      </a:path>
                    </a:pathLst>
                  </a:custGeom>
                  <a:solidFill>
                    <a:srgbClr val="203049">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任意多边形 251"/>
                  <p:cNvSpPr/>
                  <p:nvPr/>
                </p:nvSpPr>
                <p:spPr>
                  <a:xfrm>
                    <a:off x="8022132" y="3241277"/>
                    <a:ext cx="1672506" cy="845516"/>
                  </a:xfrm>
                  <a:custGeom>
                    <a:avLst/>
                    <a:gdLst>
                      <a:gd name="connsiteX0" fmla="*/ 0 w 1672507"/>
                      <a:gd name="connsiteY0" fmla="*/ 0 h 845322"/>
                      <a:gd name="connsiteX1" fmla="*/ 1470687 w 1672507"/>
                      <a:gd name="connsiteY1" fmla="*/ 2399 h 845322"/>
                      <a:gd name="connsiteX2" fmla="*/ 1671881 w 1672507"/>
                      <a:gd name="connsiteY2" fmla="*/ 825719 h 845322"/>
                      <a:gd name="connsiteX3" fmla="*/ 1672507 w 1672507"/>
                      <a:gd name="connsiteY3" fmla="*/ 845322 h 845322"/>
                      <a:gd name="connsiteX4" fmla="*/ 0 w 1672507"/>
                      <a:gd name="connsiteY4" fmla="*/ 0 h 845322"/>
                      <a:gd name="connsiteX0-1" fmla="*/ 0 w 1672507"/>
                      <a:gd name="connsiteY0-2" fmla="*/ 0 h 845322"/>
                      <a:gd name="connsiteX1-3" fmla="*/ 1470687 w 1672507"/>
                      <a:gd name="connsiteY1-4" fmla="*/ 2399 h 845322"/>
                      <a:gd name="connsiteX2-5" fmla="*/ 1672507 w 1672507"/>
                      <a:gd name="connsiteY2-6" fmla="*/ 845322 h 845322"/>
                      <a:gd name="connsiteX3-7" fmla="*/ 0 w 1672507"/>
                      <a:gd name="connsiteY3-8" fmla="*/ 0 h 845322"/>
                      <a:gd name="connsiteX0-9" fmla="*/ 0 w 1672507"/>
                      <a:gd name="connsiteY0-10" fmla="*/ 5377 h 850699"/>
                      <a:gd name="connsiteX1-11" fmla="*/ 1462910 w 1672507"/>
                      <a:gd name="connsiteY1-12" fmla="*/ 0 h 850699"/>
                      <a:gd name="connsiteX2-13" fmla="*/ 1672507 w 1672507"/>
                      <a:gd name="connsiteY2-14" fmla="*/ 850699 h 850699"/>
                      <a:gd name="connsiteX3-15" fmla="*/ 0 w 1672507"/>
                      <a:gd name="connsiteY3-16" fmla="*/ 5377 h 850699"/>
                      <a:gd name="connsiteX0-17" fmla="*/ 0 w 1672507"/>
                      <a:gd name="connsiteY0-18" fmla="*/ 192 h 845514"/>
                      <a:gd name="connsiteX1-19" fmla="*/ 1468095 w 1672507"/>
                      <a:gd name="connsiteY1-20" fmla="*/ 0 h 845514"/>
                      <a:gd name="connsiteX2-21" fmla="*/ 1672507 w 1672507"/>
                      <a:gd name="connsiteY2-22" fmla="*/ 845514 h 845514"/>
                      <a:gd name="connsiteX3-23" fmla="*/ 0 w 1672507"/>
                      <a:gd name="connsiteY3-24" fmla="*/ 192 h 845514"/>
                      <a:gd name="connsiteX0-25" fmla="*/ 0 w 1659546"/>
                      <a:gd name="connsiteY0-26" fmla="*/ 5377 h 845514"/>
                      <a:gd name="connsiteX1-27" fmla="*/ 1455134 w 1659546"/>
                      <a:gd name="connsiteY1-28" fmla="*/ 0 h 845514"/>
                      <a:gd name="connsiteX2-29" fmla="*/ 1659546 w 1659546"/>
                      <a:gd name="connsiteY2-30" fmla="*/ 845514 h 845514"/>
                      <a:gd name="connsiteX3-31" fmla="*/ 0 w 1659546"/>
                      <a:gd name="connsiteY3-32" fmla="*/ 5377 h 845514"/>
                      <a:gd name="connsiteX0-33" fmla="*/ 0 w 1664730"/>
                      <a:gd name="connsiteY0-34" fmla="*/ 5377 h 845514"/>
                      <a:gd name="connsiteX1-35" fmla="*/ 1460318 w 1664730"/>
                      <a:gd name="connsiteY1-36" fmla="*/ 0 h 845514"/>
                      <a:gd name="connsiteX2-37" fmla="*/ 1664730 w 1664730"/>
                      <a:gd name="connsiteY2-38" fmla="*/ 845514 h 845514"/>
                      <a:gd name="connsiteX3-39" fmla="*/ 0 w 1664730"/>
                      <a:gd name="connsiteY3-40" fmla="*/ 5377 h 845514"/>
                      <a:gd name="connsiteX0-41" fmla="*/ 0 w 1662138"/>
                      <a:gd name="connsiteY0-42" fmla="*/ 18338 h 845514"/>
                      <a:gd name="connsiteX1-43" fmla="*/ 1457726 w 1662138"/>
                      <a:gd name="connsiteY1-44" fmla="*/ 0 h 845514"/>
                      <a:gd name="connsiteX2-45" fmla="*/ 1662138 w 1662138"/>
                      <a:gd name="connsiteY2-46" fmla="*/ 845514 h 845514"/>
                      <a:gd name="connsiteX3-47" fmla="*/ 0 w 1662138"/>
                      <a:gd name="connsiteY3-48" fmla="*/ 18338 h 845514"/>
                      <a:gd name="connsiteX0-49" fmla="*/ 0 w 1672506"/>
                      <a:gd name="connsiteY0-50" fmla="*/ 10561 h 845514"/>
                      <a:gd name="connsiteX1-51" fmla="*/ 1468094 w 1672506"/>
                      <a:gd name="connsiteY1-52" fmla="*/ 0 h 845514"/>
                      <a:gd name="connsiteX2-53" fmla="*/ 1672506 w 1672506"/>
                      <a:gd name="connsiteY2-54" fmla="*/ 845514 h 845514"/>
                      <a:gd name="connsiteX3-55" fmla="*/ 0 w 1672506"/>
                      <a:gd name="connsiteY3-56" fmla="*/ 10561 h 845514"/>
                    </a:gdLst>
                    <a:ahLst/>
                    <a:cxnLst>
                      <a:cxn ang="0">
                        <a:pos x="connsiteX0-1" y="connsiteY0-2"/>
                      </a:cxn>
                      <a:cxn ang="0">
                        <a:pos x="connsiteX1-3" y="connsiteY1-4"/>
                      </a:cxn>
                      <a:cxn ang="0">
                        <a:pos x="connsiteX2-5" y="connsiteY2-6"/>
                      </a:cxn>
                      <a:cxn ang="0">
                        <a:pos x="connsiteX3-7" y="connsiteY3-8"/>
                      </a:cxn>
                    </a:cxnLst>
                    <a:rect l="l" t="t" r="r" b="b"/>
                    <a:pathLst>
                      <a:path w="1672506" h="845514">
                        <a:moveTo>
                          <a:pt x="0" y="10561"/>
                        </a:moveTo>
                        <a:lnTo>
                          <a:pt x="1468094" y="0"/>
                        </a:lnTo>
                        <a:lnTo>
                          <a:pt x="1672506" y="845514"/>
                        </a:lnTo>
                        <a:lnTo>
                          <a:pt x="0" y="10561"/>
                        </a:lnTo>
                        <a:close/>
                      </a:path>
                    </a:pathLst>
                  </a:custGeom>
                  <a:solidFill>
                    <a:srgbClr val="1C354B">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任意多边形 259"/>
                  <p:cNvSpPr/>
                  <p:nvPr/>
                </p:nvSpPr>
                <p:spPr>
                  <a:xfrm>
                    <a:off x="7634217" y="3253047"/>
                    <a:ext cx="2059292" cy="1446330"/>
                  </a:xfrm>
                  <a:custGeom>
                    <a:avLst/>
                    <a:gdLst>
                      <a:gd name="connsiteX0" fmla="*/ 379253 w 2059292"/>
                      <a:gd name="connsiteY0" fmla="*/ 0 h 1446331"/>
                      <a:gd name="connsiteX1" fmla="*/ 386543 w 2059292"/>
                      <a:gd name="connsiteY1" fmla="*/ 12 h 1446331"/>
                      <a:gd name="connsiteX2" fmla="*/ 2059050 w 2059292"/>
                      <a:gd name="connsiteY2" fmla="*/ 845334 h 1446331"/>
                      <a:gd name="connsiteX3" fmla="*/ 2059292 w 2059292"/>
                      <a:gd name="connsiteY3" fmla="*/ 852902 h 1446331"/>
                      <a:gd name="connsiteX4" fmla="*/ 2677 w 2059292"/>
                      <a:gd name="connsiteY4" fmla="*/ 1446331 h 1446331"/>
                      <a:gd name="connsiteX5" fmla="*/ 0 w 2059292"/>
                      <a:gd name="connsiteY5" fmla="*/ 1441841 h 1446331"/>
                      <a:gd name="connsiteX6" fmla="*/ 379253 w 2059292"/>
                      <a:gd name="connsiteY6" fmla="*/ 0 h 1446331"/>
                      <a:gd name="connsiteX0-1" fmla="*/ 379253 w 2059292"/>
                      <a:gd name="connsiteY0-2" fmla="*/ 0 h 1446331"/>
                      <a:gd name="connsiteX1-3" fmla="*/ 2059050 w 2059292"/>
                      <a:gd name="connsiteY1-4" fmla="*/ 845334 h 1446331"/>
                      <a:gd name="connsiteX2-5" fmla="*/ 2059292 w 2059292"/>
                      <a:gd name="connsiteY2-6" fmla="*/ 852902 h 1446331"/>
                      <a:gd name="connsiteX3-7" fmla="*/ 2677 w 2059292"/>
                      <a:gd name="connsiteY3-8" fmla="*/ 1446331 h 1446331"/>
                      <a:gd name="connsiteX4-9" fmla="*/ 0 w 2059292"/>
                      <a:gd name="connsiteY4-10" fmla="*/ 1441841 h 1446331"/>
                      <a:gd name="connsiteX5-11" fmla="*/ 379253 w 2059292"/>
                      <a:gd name="connsiteY5-12" fmla="*/ 0 h 14463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59292" h="1446331">
                        <a:moveTo>
                          <a:pt x="379253" y="0"/>
                        </a:moveTo>
                        <a:lnTo>
                          <a:pt x="2059050" y="845334"/>
                        </a:lnTo>
                        <a:cubicBezTo>
                          <a:pt x="2059131" y="847857"/>
                          <a:pt x="2059211" y="850379"/>
                          <a:pt x="2059292" y="852902"/>
                        </a:cubicBezTo>
                        <a:lnTo>
                          <a:pt x="2677" y="1446331"/>
                        </a:lnTo>
                        <a:lnTo>
                          <a:pt x="0" y="1441841"/>
                        </a:lnTo>
                        <a:lnTo>
                          <a:pt x="379253" y="0"/>
                        </a:lnTo>
                        <a:close/>
                      </a:path>
                    </a:pathLst>
                  </a:custGeom>
                  <a:solidFill>
                    <a:srgbClr val="859EBD">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任意多边形 260"/>
                  <p:cNvSpPr/>
                  <p:nvPr/>
                </p:nvSpPr>
                <p:spPr>
                  <a:xfrm>
                    <a:off x="7636893" y="4698411"/>
                    <a:ext cx="2088998" cy="1242060"/>
                  </a:xfrm>
                  <a:custGeom>
                    <a:avLst/>
                    <a:gdLst>
                      <a:gd name="connsiteX0" fmla="*/ 3352 w 2088998"/>
                      <a:gd name="connsiteY0" fmla="*/ 0 h 1236876"/>
                      <a:gd name="connsiteX1" fmla="*/ 2088943 w 2088998"/>
                      <a:gd name="connsiteY1" fmla="*/ 420516 h 1236876"/>
                      <a:gd name="connsiteX2" fmla="*/ 2088998 w 2088998"/>
                      <a:gd name="connsiteY2" fmla="*/ 422229 h 1236876"/>
                      <a:gd name="connsiteX3" fmla="*/ 736794 w 2088998"/>
                      <a:gd name="connsiteY3" fmla="*/ 1236876 h 1236876"/>
                      <a:gd name="connsiteX4" fmla="*/ 0 w 2088998"/>
                      <a:gd name="connsiteY4" fmla="*/ 967 h 1236876"/>
                      <a:gd name="connsiteX5" fmla="*/ 3352 w 2088998"/>
                      <a:gd name="connsiteY5" fmla="*/ 0 h 1236876"/>
                      <a:gd name="connsiteX0-1" fmla="*/ 3352 w 2088998"/>
                      <a:gd name="connsiteY0-2" fmla="*/ 0 h 1242060"/>
                      <a:gd name="connsiteX1-3" fmla="*/ 2088943 w 2088998"/>
                      <a:gd name="connsiteY1-4" fmla="*/ 420516 h 1242060"/>
                      <a:gd name="connsiteX2-5" fmla="*/ 2088998 w 2088998"/>
                      <a:gd name="connsiteY2-6" fmla="*/ 422229 h 1242060"/>
                      <a:gd name="connsiteX3-7" fmla="*/ 765308 w 2088998"/>
                      <a:gd name="connsiteY3-8" fmla="*/ 1242060 h 1242060"/>
                      <a:gd name="connsiteX4-9" fmla="*/ 0 w 2088998"/>
                      <a:gd name="connsiteY4-10" fmla="*/ 967 h 1242060"/>
                      <a:gd name="connsiteX5-11" fmla="*/ 3352 w 2088998"/>
                      <a:gd name="connsiteY5-12" fmla="*/ 0 h 12420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88998" h="1242060">
                        <a:moveTo>
                          <a:pt x="3352" y="0"/>
                        </a:moveTo>
                        <a:lnTo>
                          <a:pt x="2088943" y="420516"/>
                        </a:lnTo>
                        <a:cubicBezTo>
                          <a:pt x="2088961" y="421087"/>
                          <a:pt x="2088980" y="421658"/>
                          <a:pt x="2088998" y="422229"/>
                        </a:cubicBezTo>
                        <a:lnTo>
                          <a:pt x="765308" y="1242060"/>
                        </a:lnTo>
                        <a:lnTo>
                          <a:pt x="0" y="967"/>
                        </a:lnTo>
                        <a:lnTo>
                          <a:pt x="3352" y="0"/>
                        </a:lnTo>
                        <a:close/>
                      </a:path>
                    </a:pathLst>
                  </a:custGeom>
                  <a:solidFill>
                    <a:srgbClr val="656E81">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任意多边形 261"/>
                  <p:cNvSpPr/>
                  <p:nvPr/>
                </p:nvSpPr>
                <p:spPr>
                  <a:xfrm>
                    <a:off x="7621715" y="4105950"/>
                    <a:ext cx="2104121" cy="1012979"/>
                  </a:xfrm>
                  <a:custGeom>
                    <a:avLst/>
                    <a:gdLst>
                      <a:gd name="connsiteX0" fmla="*/ 2053263 w 2085591"/>
                      <a:gd name="connsiteY0" fmla="*/ 0 h 1012978"/>
                      <a:gd name="connsiteX1" fmla="*/ 2085591 w 2085591"/>
                      <a:gd name="connsiteY1" fmla="*/ 1012978 h 1012978"/>
                      <a:gd name="connsiteX2" fmla="*/ 0 w 2085591"/>
                      <a:gd name="connsiteY2" fmla="*/ 592462 h 1012978"/>
                      <a:gd name="connsiteX3" fmla="*/ 2053263 w 2085591"/>
                      <a:gd name="connsiteY3" fmla="*/ 0 h 1012978"/>
                      <a:gd name="connsiteX0-1" fmla="*/ 2061040 w 2093368"/>
                      <a:gd name="connsiteY0-2" fmla="*/ 0 h 1012978"/>
                      <a:gd name="connsiteX1-3" fmla="*/ 2093368 w 2093368"/>
                      <a:gd name="connsiteY1-4" fmla="*/ 1012978 h 1012978"/>
                      <a:gd name="connsiteX2-5" fmla="*/ 0 w 2093368"/>
                      <a:gd name="connsiteY2-6" fmla="*/ 582094 h 1012978"/>
                      <a:gd name="connsiteX3-7" fmla="*/ 2061040 w 2093368"/>
                      <a:gd name="connsiteY3-8" fmla="*/ 0 h 1012978"/>
                      <a:gd name="connsiteX0-9" fmla="*/ 2071793 w 2104121"/>
                      <a:gd name="connsiteY0-10" fmla="*/ 0 h 1012978"/>
                      <a:gd name="connsiteX1-11" fmla="*/ 2104121 w 2104121"/>
                      <a:gd name="connsiteY1-12" fmla="*/ 1012978 h 1012978"/>
                      <a:gd name="connsiteX2-13" fmla="*/ 0 w 2104121"/>
                      <a:gd name="connsiteY2-14" fmla="*/ 587471 h 1012978"/>
                      <a:gd name="connsiteX3-15" fmla="*/ 2071793 w 2104121"/>
                      <a:gd name="connsiteY3-16" fmla="*/ 0 h 1012978"/>
                      <a:gd name="connsiteX0-17" fmla="*/ 2071793 w 2104121"/>
                      <a:gd name="connsiteY0-18" fmla="*/ 0 h 1012978"/>
                      <a:gd name="connsiteX1-19" fmla="*/ 2104121 w 2104121"/>
                      <a:gd name="connsiteY1-20" fmla="*/ 1012978 h 1012978"/>
                      <a:gd name="connsiteX2-21" fmla="*/ 0 w 2104121"/>
                      <a:gd name="connsiteY2-22" fmla="*/ 587471 h 1012978"/>
                      <a:gd name="connsiteX3-23" fmla="*/ 2071793 w 2104121"/>
                      <a:gd name="connsiteY3-24" fmla="*/ 0 h 1012978"/>
                    </a:gdLst>
                    <a:ahLst/>
                    <a:cxnLst>
                      <a:cxn ang="0">
                        <a:pos x="connsiteX0-1" y="connsiteY0-2"/>
                      </a:cxn>
                      <a:cxn ang="0">
                        <a:pos x="connsiteX1-3" y="connsiteY1-4"/>
                      </a:cxn>
                      <a:cxn ang="0">
                        <a:pos x="connsiteX2-5" y="connsiteY2-6"/>
                      </a:cxn>
                      <a:cxn ang="0">
                        <a:pos x="connsiteX3-7" y="connsiteY3-8"/>
                      </a:cxn>
                    </a:cxnLst>
                    <a:rect l="l" t="t" r="r" b="b"/>
                    <a:pathLst>
                      <a:path w="2104121" h="1012978">
                        <a:moveTo>
                          <a:pt x="2071793" y="0"/>
                        </a:moveTo>
                        <a:lnTo>
                          <a:pt x="2104121" y="1012978"/>
                        </a:lnTo>
                        <a:lnTo>
                          <a:pt x="0" y="587471"/>
                        </a:lnTo>
                        <a:lnTo>
                          <a:pt x="2071793" y="0"/>
                        </a:lnTo>
                        <a:close/>
                      </a:path>
                    </a:pathLst>
                  </a:custGeom>
                  <a:solidFill>
                    <a:srgbClr val="425463">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任意多边形 265"/>
                  <p:cNvSpPr/>
                  <p:nvPr/>
                </p:nvSpPr>
                <p:spPr>
                  <a:xfrm>
                    <a:off x="4040047" y="1437358"/>
                    <a:ext cx="861181" cy="1253439"/>
                  </a:xfrm>
                  <a:custGeom>
                    <a:avLst/>
                    <a:gdLst>
                      <a:gd name="connsiteX0" fmla="*/ 861182 w 861182"/>
                      <a:gd name="connsiteY0" fmla="*/ 0 h 1263540"/>
                      <a:gd name="connsiteX1" fmla="*/ 523291 w 861182"/>
                      <a:gd name="connsiteY1" fmla="*/ 1258937 h 1263540"/>
                      <a:gd name="connsiteX2" fmla="*/ 514567 w 861182"/>
                      <a:gd name="connsiteY2" fmla="*/ 1263540 h 1263540"/>
                      <a:gd name="connsiteX3" fmla="*/ 0 w 861182"/>
                      <a:gd name="connsiteY3" fmla="*/ 516026 h 1263540"/>
                      <a:gd name="connsiteX4" fmla="*/ 861182 w 861182"/>
                      <a:gd name="connsiteY4" fmla="*/ 0 h 1263540"/>
                      <a:gd name="connsiteX0-1" fmla="*/ 861182 w 861182"/>
                      <a:gd name="connsiteY0-2" fmla="*/ 0 h 1258937"/>
                      <a:gd name="connsiteX1-3" fmla="*/ 523291 w 861182"/>
                      <a:gd name="connsiteY1-4" fmla="*/ 1258937 h 1258937"/>
                      <a:gd name="connsiteX2-5" fmla="*/ 0 w 861182"/>
                      <a:gd name="connsiteY2-6" fmla="*/ 516026 h 1258937"/>
                      <a:gd name="connsiteX3-7" fmla="*/ 861182 w 861182"/>
                      <a:gd name="connsiteY3-8" fmla="*/ 0 h 1258937"/>
                      <a:gd name="connsiteX0-9" fmla="*/ 861182 w 861182"/>
                      <a:gd name="connsiteY0-10" fmla="*/ 0 h 1258937"/>
                      <a:gd name="connsiteX1-11" fmla="*/ 523291 w 861182"/>
                      <a:gd name="connsiteY1-12" fmla="*/ 1258937 h 1258937"/>
                      <a:gd name="connsiteX2-13" fmla="*/ 0 w 861182"/>
                      <a:gd name="connsiteY2-14" fmla="*/ 516026 h 1258937"/>
                      <a:gd name="connsiteX3-15" fmla="*/ 861182 w 861182"/>
                      <a:gd name="connsiteY3-16" fmla="*/ 0 h 1258937"/>
                      <a:gd name="connsiteX0-17" fmla="*/ 861182 w 861182"/>
                      <a:gd name="connsiteY0-18" fmla="*/ 0 h 1258937"/>
                      <a:gd name="connsiteX1-19" fmla="*/ 514830 w 861182"/>
                      <a:gd name="connsiteY1-20" fmla="*/ 1258937 h 1258937"/>
                      <a:gd name="connsiteX2-21" fmla="*/ 0 w 861182"/>
                      <a:gd name="connsiteY2-22" fmla="*/ 516026 h 1258937"/>
                      <a:gd name="connsiteX3-23" fmla="*/ 861182 w 861182"/>
                      <a:gd name="connsiteY3-24" fmla="*/ 0 h 1258937"/>
                      <a:gd name="connsiteX0-25" fmla="*/ 861182 w 861182"/>
                      <a:gd name="connsiteY0-26" fmla="*/ 0 h 1254706"/>
                      <a:gd name="connsiteX1-27" fmla="*/ 502138 w 861182"/>
                      <a:gd name="connsiteY1-28" fmla="*/ 1254706 h 1254706"/>
                      <a:gd name="connsiteX2-29" fmla="*/ 0 w 861182"/>
                      <a:gd name="connsiteY2-30" fmla="*/ 516026 h 1254706"/>
                      <a:gd name="connsiteX3-31" fmla="*/ 861182 w 861182"/>
                      <a:gd name="connsiteY3-32" fmla="*/ 0 h 1254706"/>
                      <a:gd name="connsiteX0-33" fmla="*/ 861182 w 861182"/>
                      <a:gd name="connsiteY0-34" fmla="*/ 0 h 1254706"/>
                      <a:gd name="connsiteX1-35" fmla="*/ 499241 w 861182"/>
                      <a:gd name="connsiteY1-36" fmla="*/ 1254706 h 1254706"/>
                      <a:gd name="connsiteX2-37" fmla="*/ 0 w 861182"/>
                      <a:gd name="connsiteY2-38" fmla="*/ 516026 h 1254706"/>
                      <a:gd name="connsiteX3-39" fmla="*/ 861182 w 861182"/>
                      <a:gd name="connsiteY3-40" fmla="*/ 0 h 1254706"/>
                      <a:gd name="connsiteX0-41" fmla="*/ 861182 w 861182"/>
                      <a:gd name="connsiteY0-42" fmla="*/ 0 h 1243116"/>
                      <a:gd name="connsiteX1-43" fmla="*/ 496343 w 861182"/>
                      <a:gd name="connsiteY1-44" fmla="*/ 1243116 h 1243116"/>
                      <a:gd name="connsiteX2-45" fmla="*/ 0 w 861182"/>
                      <a:gd name="connsiteY2-46" fmla="*/ 516026 h 1243116"/>
                      <a:gd name="connsiteX3-47" fmla="*/ 861182 w 861182"/>
                      <a:gd name="connsiteY3-48" fmla="*/ 0 h 1243116"/>
                      <a:gd name="connsiteX0-49" fmla="*/ 861182 w 861182"/>
                      <a:gd name="connsiteY0-50" fmla="*/ 0 h 1248277"/>
                      <a:gd name="connsiteX1-51" fmla="*/ 501504 w 861182"/>
                      <a:gd name="connsiteY1-52" fmla="*/ 1248277 h 1248277"/>
                      <a:gd name="connsiteX2-53" fmla="*/ 0 w 861182"/>
                      <a:gd name="connsiteY2-54" fmla="*/ 516026 h 1248277"/>
                      <a:gd name="connsiteX3-55" fmla="*/ 861182 w 861182"/>
                      <a:gd name="connsiteY3-56" fmla="*/ 0 h 1248277"/>
                      <a:gd name="connsiteX0-57" fmla="*/ 861182 w 861182"/>
                      <a:gd name="connsiteY0-58" fmla="*/ 0 h 1253438"/>
                      <a:gd name="connsiteX1-59" fmla="*/ 511823 w 861182"/>
                      <a:gd name="connsiteY1-60" fmla="*/ 1253438 h 1253438"/>
                      <a:gd name="connsiteX2-61" fmla="*/ 0 w 861182"/>
                      <a:gd name="connsiteY2-62" fmla="*/ 516026 h 1253438"/>
                      <a:gd name="connsiteX3-63" fmla="*/ 861182 w 861182"/>
                      <a:gd name="connsiteY3-64" fmla="*/ 0 h 1253438"/>
                    </a:gdLst>
                    <a:ahLst/>
                    <a:cxnLst>
                      <a:cxn ang="0">
                        <a:pos x="connsiteX0-1" y="connsiteY0-2"/>
                      </a:cxn>
                      <a:cxn ang="0">
                        <a:pos x="connsiteX1-3" y="connsiteY1-4"/>
                      </a:cxn>
                      <a:cxn ang="0">
                        <a:pos x="connsiteX2-5" y="connsiteY2-6"/>
                      </a:cxn>
                      <a:cxn ang="0">
                        <a:pos x="connsiteX3-7" y="connsiteY3-8"/>
                      </a:cxn>
                    </a:cxnLst>
                    <a:rect l="l" t="t" r="r" b="b"/>
                    <a:pathLst>
                      <a:path w="861182" h="1253438">
                        <a:moveTo>
                          <a:pt x="861182" y="0"/>
                        </a:moveTo>
                        <a:lnTo>
                          <a:pt x="511823" y="1253438"/>
                        </a:lnTo>
                        <a:lnTo>
                          <a:pt x="0" y="516026"/>
                        </a:lnTo>
                        <a:lnTo>
                          <a:pt x="861182" y="0"/>
                        </a:lnTo>
                        <a:close/>
                      </a:path>
                    </a:pathLst>
                  </a:cu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任意多边形 273"/>
                  <p:cNvSpPr/>
                  <p:nvPr/>
                </p:nvSpPr>
                <p:spPr>
                  <a:xfrm>
                    <a:off x="3554008" y="1964844"/>
                    <a:ext cx="1008280" cy="724152"/>
                  </a:xfrm>
                  <a:custGeom>
                    <a:avLst/>
                    <a:gdLst>
                      <a:gd name="connsiteX0" fmla="*/ 510195 w 1031183"/>
                      <a:gd name="connsiteY0" fmla="*/ 0 h 740752"/>
                      <a:gd name="connsiteX1" fmla="*/ 1031183 w 1031183"/>
                      <a:gd name="connsiteY1" fmla="*/ 740752 h 740752"/>
                      <a:gd name="connsiteX2" fmla="*/ 0 w 1031183"/>
                      <a:gd name="connsiteY2" fmla="*/ 496122 h 740752"/>
                      <a:gd name="connsiteX3" fmla="*/ 510195 w 1031183"/>
                      <a:gd name="connsiteY3" fmla="*/ 0 h 740752"/>
                      <a:gd name="connsiteX0-1" fmla="*/ 498358 w 1019346"/>
                      <a:gd name="connsiteY0-2" fmla="*/ 0 h 740752"/>
                      <a:gd name="connsiteX1-3" fmla="*/ 1019346 w 1019346"/>
                      <a:gd name="connsiteY1-4" fmla="*/ 740752 h 740752"/>
                      <a:gd name="connsiteX2-5" fmla="*/ 0 w 1019346"/>
                      <a:gd name="connsiteY2-6" fmla="*/ 490203 h 740752"/>
                      <a:gd name="connsiteX3-7" fmla="*/ 498358 w 1019346"/>
                      <a:gd name="connsiteY3-8" fmla="*/ 0 h 740752"/>
                      <a:gd name="connsiteX0-9" fmla="*/ 498358 w 998193"/>
                      <a:gd name="connsiteY0-10" fmla="*/ 0 h 732290"/>
                      <a:gd name="connsiteX1-11" fmla="*/ 998193 w 998193"/>
                      <a:gd name="connsiteY1-12" fmla="*/ 732290 h 732290"/>
                      <a:gd name="connsiteX2-13" fmla="*/ 0 w 998193"/>
                      <a:gd name="connsiteY2-14" fmla="*/ 490203 h 732290"/>
                      <a:gd name="connsiteX3-15" fmla="*/ 498358 w 998193"/>
                      <a:gd name="connsiteY3-16" fmla="*/ 0 h 732290"/>
                      <a:gd name="connsiteX0-17" fmla="*/ 487804 w 987639"/>
                      <a:gd name="connsiteY0-18" fmla="*/ 0 h 732290"/>
                      <a:gd name="connsiteX1-19" fmla="*/ 987639 w 987639"/>
                      <a:gd name="connsiteY1-20" fmla="*/ 732290 h 732290"/>
                      <a:gd name="connsiteX2-21" fmla="*/ 0 w 987639"/>
                      <a:gd name="connsiteY2-22" fmla="*/ 487565 h 732290"/>
                      <a:gd name="connsiteX3-23" fmla="*/ 487804 w 987639"/>
                      <a:gd name="connsiteY3-24" fmla="*/ 0 h 732290"/>
                      <a:gd name="connsiteX0-25" fmla="*/ 498357 w 998192"/>
                      <a:gd name="connsiteY0-26" fmla="*/ 0 h 732290"/>
                      <a:gd name="connsiteX1-27" fmla="*/ 998192 w 998192"/>
                      <a:gd name="connsiteY1-28" fmla="*/ 732290 h 732290"/>
                      <a:gd name="connsiteX2-29" fmla="*/ 0 w 998192"/>
                      <a:gd name="connsiteY2-30" fmla="*/ 484927 h 732290"/>
                      <a:gd name="connsiteX3-31" fmla="*/ 498357 w 998192"/>
                      <a:gd name="connsiteY3-32" fmla="*/ 0 h 732290"/>
                      <a:gd name="connsiteX0-33" fmla="*/ 487804 w 987639"/>
                      <a:gd name="connsiteY0-34" fmla="*/ 0 h 732290"/>
                      <a:gd name="connsiteX1-35" fmla="*/ 987639 w 987639"/>
                      <a:gd name="connsiteY1-36" fmla="*/ 732290 h 732290"/>
                      <a:gd name="connsiteX2-37" fmla="*/ 0 w 987639"/>
                      <a:gd name="connsiteY2-38" fmla="*/ 484927 h 732290"/>
                      <a:gd name="connsiteX3-39" fmla="*/ 487804 w 987639"/>
                      <a:gd name="connsiteY3-40" fmla="*/ 0 h 732290"/>
                      <a:gd name="connsiteX0-41" fmla="*/ 487804 w 1013439"/>
                      <a:gd name="connsiteY0-42" fmla="*/ 0 h 732290"/>
                      <a:gd name="connsiteX1-43" fmla="*/ 1013439 w 1013439"/>
                      <a:gd name="connsiteY1-44" fmla="*/ 732290 h 732290"/>
                      <a:gd name="connsiteX2-45" fmla="*/ 0 w 1013439"/>
                      <a:gd name="connsiteY2-46" fmla="*/ 484927 h 732290"/>
                      <a:gd name="connsiteX3-47" fmla="*/ 487804 w 1013439"/>
                      <a:gd name="connsiteY3-48" fmla="*/ 0 h 732290"/>
                      <a:gd name="connsiteX0-49" fmla="*/ 494056 w 1013439"/>
                      <a:gd name="connsiteY0-50" fmla="*/ 0 h 732290"/>
                      <a:gd name="connsiteX1-51" fmla="*/ 1013439 w 1013439"/>
                      <a:gd name="connsiteY1-52" fmla="*/ 732290 h 732290"/>
                      <a:gd name="connsiteX2-53" fmla="*/ 0 w 1013439"/>
                      <a:gd name="connsiteY2-54" fmla="*/ 484927 h 732290"/>
                      <a:gd name="connsiteX3-55" fmla="*/ 494056 w 1013439"/>
                      <a:gd name="connsiteY3-56" fmla="*/ 0 h 732290"/>
                      <a:gd name="connsiteX0-57" fmla="*/ 512808 w 1013439"/>
                      <a:gd name="connsiteY0-58" fmla="*/ 0 h 744792"/>
                      <a:gd name="connsiteX1-59" fmla="*/ 1013439 w 1013439"/>
                      <a:gd name="connsiteY1-60" fmla="*/ 744792 h 744792"/>
                      <a:gd name="connsiteX2-61" fmla="*/ 0 w 1013439"/>
                      <a:gd name="connsiteY2-62" fmla="*/ 497429 h 744792"/>
                      <a:gd name="connsiteX3-63" fmla="*/ 512808 w 1013439"/>
                      <a:gd name="connsiteY3-64" fmla="*/ 0 h 744792"/>
                      <a:gd name="connsiteX0-65" fmla="*/ 507647 w 1013439"/>
                      <a:gd name="connsiteY0-66" fmla="*/ 0 h 724151"/>
                      <a:gd name="connsiteX1-67" fmla="*/ 1013439 w 1013439"/>
                      <a:gd name="connsiteY1-68" fmla="*/ 724151 h 724151"/>
                      <a:gd name="connsiteX2-69" fmla="*/ 0 w 1013439"/>
                      <a:gd name="connsiteY2-70" fmla="*/ 476788 h 724151"/>
                      <a:gd name="connsiteX3-71" fmla="*/ 507647 w 1013439"/>
                      <a:gd name="connsiteY3-72" fmla="*/ 0 h 724151"/>
                      <a:gd name="connsiteX0-73" fmla="*/ 481847 w 987639"/>
                      <a:gd name="connsiteY0-74" fmla="*/ 0 h 724151"/>
                      <a:gd name="connsiteX1-75" fmla="*/ 987639 w 987639"/>
                      <a:gd name="connsiteY1-76" fmla="*/ 724151 h 724151"/>
                      <a:gd name="connsiteX2-77" fmla="*/ 0 w 987639"/>
                      <a:gd name="connsiteY2-78" fmla="*/ 466467 h 724151"/>
                      <a:gd name="connsiteX3-79" fmla="*/ 481847 w 987639"/>
                      <a:gd name="connsiteY3-80" fmla="*/ 0 h 724151"/>
                      <a:gd name="connsiteX0-81" fmla="*/ 502488 w 1008280"/>
                      <a:gd name="connsiteY0-82" fmla="*/ 0 h 724151"/>
                      <a:gd name="connsiteX1-83" fmla="*/ 1008280 w 1008280"/>
                      <a:gd name="connsiteY1-84" fmla="*/ 724151 h 724151"/>
                      <a:gd name="connsiteX2-85" fmla="*/ 0 w 1008280"/>
                      <a:gd name="connsiteY2-86" fmla="*/ 481947 h 724151"/>
                      <a:gd name="connsiteX3-87" fmla="*/ 502488 w 1008280"/>
                      <a:gd name="connsiteY3-88" fmla="*/ 0 h 724151"/>
                    </a:gdLst>
                    <a:ahLst/>
                    <a:cxnLst>
                      <a:cxn ang="0">
                        <a:pos x="connsiteX0-1" y="connsiteY0-2"/>
                      </a:cxn>
                      <a:cxn ang="0">
                        <a:pos x="connsiteX1-3" y="connsiteY1-4"/>
                      </a:cxn>
                      <a:cxn ang="0">
                        <a:pos x="connsiteX2-5" y="connsiteY2-6"/>
                      </a:cxn>
                      <a:cxn ang="0">
                        <a:pos x="connsiteX3-7" y="connsiteY3-8"/>
                      </a:cxn>
                    </a:cxnLst>
                    <a:rect l="l" t="t" r="r" b="b"/>
                    <a:pathLst>
                      <a:path w="1008280" h="724151">
                        <a:moveTo>
                          <a:pt x="502488" y="0"/>
                        </a:moveTo>
                        <a:lnTo>
                          <a:pt x="1008280" y="724151"/>
                        </a:lnTo>
                        <a:lnTo>
                          <a:pt x="0" y="481947"/>
                        </a:lnTo>
                        <a:lnTo>
                          <a:pt x="502488" y="0"/>
                        </a:lnTo>
                        <a:close/>
                      </a:path>
                    </a:pathLst>
                  </a:custGeom>
                  <a:solidFill>
                    <a:srgbClr val="FFFFFF">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任意多边形 282"/>
                  <p:cNvSpPr/>
                  <p:nvPr/>
                </p:nvSpPr>
                <p:spPr>
                  <a:xfrm>
                    <a:off x="4095794" y="3235679"/>
                    <a:ext cx="1253425" cy="730032"/>
                  </a:xfrm>
                  <a:custGeom>
                    <a:avLst/>
                    <a:gdLst>
                      <a:gd name="connsiteX0" fmla="*/ 753709 w 1213653"/>
                      <a:gd name="connsiteY0" fmla="*/ 0 h 728149"/>
                      <a:gd name="connsiteX1" fmla="*/ 1204077 w 1213653"/>
                      <a:gd name="connsiteY1" fmla="*/ 2912 h 728149"/>
                      <a:gd name="connsiteX2" fmla="*/ 1213653 w 1213653"/>
                      <a:gd name="connsiteY2" fmla="*/ 42026 h 728149"/>
                      <a:gd name="connsiteX3" fmla="*/ 354053 w 1213653"/>
                      <a:gd name="connsiteY3" fmla="*/ 728149 h 728149"/>
                      <a:gd name="connsiteX4" fmla="*/ 353922 w 1213653"/>
                      <a:gd name="connsiteY4" fmla="*/ 727977 h 728149"/>
                      <a:gd name="connsiteX5" fmla="*/ 0 w 1213653"/>
                      <a:gd name="connsiteY5" fmla="*/ 5480 h 728149"/>
                      <a:gd name="connsiteX6" fmla="*/ 753709 w 1213653"/>
                      <a:gd name="connsiteY6" fmla="*/ 0 h 728149"/>
                      <a:gd name="connsiteX0-1" fmla="*/ 753709 w 1204077"/>
                      <a:gd name="connsiteY0-2" fmla="*/ 0 h 728149"/>
                      <a:gd name="connsiteX1-3" fmla="*/ 1204077 w 1204077"/>
                      <a:gd name="connsiteY1-4" fmla="*/ 2912 h 728149"/>
                      <a:gd name="connsiteX2-5" fmla="*/ 354053 w 1204077"/>
                      <a:gd name="connsiteY2-6" fmla="*/ 728149 h 728149"/>
                      <a:gd name="connsiteX3-7" fmla="*/ 353922 w 1204077"/>
                      <a:gd name="connsiteY3-8" fmla="*/ 727977 h 728149"/>
                      <a:gd name="connsiteX4-9" fmla="*/ 0 w 1204077"/>
                      <a:gd name="connsiteY4-10" fmla="*/ 5480 h 728149"/>
                      <a:gd name="connsiteX5-11" fmla="*/ 753709 w 1204077"/>
                      <a:gd name="connsiteY5-12" fmla="*/ 0 h 728149"/>
                      <a:gd name="connsiteX0-13" fmla="*/ 0 w 1204077"/>
                      <a:gd name="connsiteY0-14" fmla="*/ 2568 h 725237"/>
                      <a:gd name="connsiteX1-15" fmla="*/ 1204077 w 1204077"/>
                      <a:gd name="connsiteY1-16" fmla="*/ 0 h 725237"/>
                      <a:gd name="connsiteX2-17" fmla="*/ 354053 w 1204077"/>
                      <a:gd name="connsiteY2-18" fmla="*/ 725237 h 725237"/>
                      <a:gd name="connsiteX3-19" fmla="*/ 353922 w 1204077"/>
                      <a:gd name="connsiteY3-20" fmla="*/ 725065 h 725237"/>
                      <a:gd name="connsiteX4-21" fmla="*/ 0 w 1204077"/>
                      <a:gd name="connsiteY4-22" fmla="*/ 2568 h 725237"/>
                      <a:gd name="connsiteX0-23" fmla="*/ 0 w 1228865"/>
                      <a:gd name="connsiteY0-24" fmla="*/ 0 h 722669"/>
                      <a:gd name="connsiteX1-25" fmla="*/ 1228865 w 1228865"/>
                      <a:gd name="connsiteY1-26" fmla="*/ 24975 h 722669"/>
                      <a:gd name="connsiteX2-27" fmla="*/ 354053 w 1228865"/>
                      <a:gd name="connsiteY2-28" fmla="*/ 722669 h 722669"/>
                      <a:gd name="connsiteX3-29" fmla="*/ 353922 w 1228865"/>
                      <a:gd name="connsiteY3-30" fmla="*/ 722497 h 722669"/>
                      <a:gd name="connsiteX4-31" fmla="*/ 0 w 1228865"/>
                      <a:gd name="connsiteY4-32" fmla="*/ 0 h 722669"/>
                      <a:gd name="connsiteX0-33" fmla="*/ 0 w 1228865"/>
                      <a:gd name="connsiteY0-34" fmla="*/ 0 h 783866"/>
                      <a:gd name="connsiteX1-35" fmla="*/ 1228865 w 1228865"/>
                      <a:gd name="connsiteY1-36" fmla="*/ 24975 h 783866"/>
                      <a:gd name="connsiteX2-37" fmla="*/ 354053 w 1228865"/>
                      <a:gd name="connsiteY2-38" fmla="*/ 722669 h 783866"/>
                      <a:gd name="connsiteX3-39" fmla="*/ 286416 w 1228865"/>
                      <a:gd name="connsiteY3-40" fmla="*/ 783866 h 783866"/>
                      <a:gd name="connsiteX4-41" fmla="*/ 0 w 1228865"/>
                      <a:gd name="connsiteY4-42" fmla="*/ 0 h 783866"/>
                      <a:gd name="connsiteX0-43" fmla="*/ 0 w 1228865"/>
                      <a:gd name="connsiteY0-44" fmla="*/ 0 h 783866"/>
                      <a:gd name="connsiteX1-45" fmla="*/ 1228865 w 1228865"/>
                      <a:gd name="connsiteY1-46" fmla="*/ 24975 h 783866"/>
                      <a:gd name="connsiteX2-47" fmla="*/ 286416 w 1228865"/>
                      <a:gd name="connsiteY2-48" fmla="*/ 783866 h 783866"/>
                      <a:gd name="connsiteX3-49" fmla="*/ 0 w 1228865"/>
                      <a:gd name="connsiteY3-50" fmla="*/ 0 h 783866"/>
                      <a:gd name="connsiteX0-51" fmla="*/ 0 w 1228865"/>
                      <a:gd name="connsiteY0-52" fmla="*/ 0 h 737840"/>
                      <a:gd name="connsiteX1-53" fmla="*/ 1228865 w 1228865"/>
                      <a:gd name="connsiteY1-54" fmla="*/ 24975 h 737840"/>
                      <a:gd name="connsiteX2-55" fmla="*/ 369265 w 1228865"/>
                      <a:gd name="connsiteY2-56" fmla="*/ 737840 h 737840"/>
                      <a:gd name="connsiteX3-57" fmla="*/ 0 w 1228865"/>
                      <a:gd name="connsiteY3-58" fmla="*/ 0 h 737840"/>
                      <a:gd name="connsiteX0-59" fmla="*/ 0 w 1228865"/>
                      <a:gd name="connsiteY0-60" fmla="*/ 0 h 734771"/>
                      <a:gd name="connsiteX1-61" fmla="*/ 1228865 w 1228865"/>
                      <a:gd name="connsiteY1-62" fmla="*/ 24975 h 734771"/>
                      <a:gd name="connsiteX2-63" fmla="*/ 363128 w 1228865"/>
                      <a:gd name="connsiteY2-64" fmla="*/ 734771 h 734771"/>
                      <a:gd name="connsiteX3-65" fmla="*/ 0 w 1228865"/>
                      <a:gd name="connsiteY3-66" fmla="*/ 0 h 734771"/>
                      <a:gd name="connsiteX0-67" fmla="*/ 0 w 1237327"/>
                      <a:gd name="connsiteY0-68" fmla="*/ 0 h 734771"/>
                      <a:gd name="connsiteX1-69" fmla="*/ 1237327 w 1237327"/>
                      <a:gd name="connsiteY1-70" fmla="*/ 20746 h 734771"/>
                      <a:gd name="connsiteX2-71" fmla="*/ 363128 w 1237327"/>
                      <a:gd name="connsiteY2-72" fmla="*/ 734771 h 734771"/>
                      <a:gd name="connsiteX3-73" fmla="*/ 0 w 1237327"/>
                      <a:gd name="connsiteY3-74" fmla="*/ 0 h 734771"/>
                      <a:gd name="connsiteX0-75" fmla="*/ 0 w 1228866"/>
                      <a:gd name="connsiteY0-76" fmla="*/ 0 h 734771"/>
                      <a:gd name="connsiteX1-77" fmla="*/ 1228866 w 1228866"/>
                      <a:gd name="connsiteY1-78" fmla="*/ 16516 h 734771"/>
                      <a:gd name="connsiteX2-79" fmla="*/ 363128 w 1228866"/>
                      <a:gd name="connsiteY2-80" fmla="*/ 734771 h 734771"/>
                      <a:gd name="connsiteX3-81" fmla="*/ 0 w 1228866"/>
                      <a:gd name="connsiteY3-82" fmla="*/ 0 h 734771"/>
                      <a:gd name="connsiteX0-83" fmla="*/ 0 w 1228866"/>
                      <a:gd name="connsiteY0-84" fmla="*/ 0 h 731874"/>
                      <a:gd name="connsiteX1-85" fmla="*/ 1228866 w 1228866"/>
                      <a:gd name="connsiteY1-86" fmla="*/ 13619 h 731874"/>
                      <a:gd name="connsiteX2-87" fmla="*/ 363128 w 1228866"/>
                      <a:gd name="connsiteY2-88" fmla="*/ 731874 h 731874"/>
                      <a:gd name="connsiteX3-89" fmla="*/ 0 w 1228866"/>
                      <a:gd name="connsiteY3-90" fmla="*/ 0 h 731874"/>
                      <a:gd name="connsiteX0-91" fmla="*/ 0 w 1223071"/>
                      <a:gd name="connsiteY0-92" fmla="*/ 0 h 728977"/>
                      <a:gd name="connsiteX1-93" fmla="*/ 1223071 w 1223071"/>
                      <a:gd name="connsiteY1-94" fmla="*/ 10722 h 728977"/>
                      <a:gd name="connsiteX2-95" fmla="*/ 357333 w 1223071"/>
                      <a:gd name="connsiteY2-96" fmla="*/ 728977 h 728977"/>
                      <a:gd name="connsiteX3-97" fmla="*/ 0 w 1223071"/>
                      <a:gd name="connsiteY3-98" fmla="*/ 0 h 728977"/>
                      <a:gd name="connsiteX0-99" fmla="*/ 0 w 1223071"/>
                      <a:gd name="connsiteY0-100" fmla="*/ 0 h 728977"/>
                      <a:gd name="connsiteX1-101" fmla="*/ 1223071 w 1223071"/>
                      <a:gd name="connsiteY1-102" fmla="*/ 10722 h 728977"/>
                      <a:gd name="connsiteX2-103" fmla="*/ 357333 w 1223071"/>
                      <a:gd name="connsiteY2-104" fmla="*/ 728977 h 728977"/>
                      <a:gd name="connsiteX3-105" fmla="*/ 0 w 1223071"/>
                      <a:gd name="connsiteY3-106" fmla="*/ 0 h 728977"/>
                      <a:gd name="connsiteX0-107" fmla="*/ 0 w 1228146"/>
                      <a:gd name="connsiteY0-108" fmla="*/ 0 h 728977"/>
                      <a:gd name="connsiteX1-109" fmla="*/ 1228146 w 1228146"/>
                      <a:gd name="connsiteY1-110" fmla="*/ 15796 h 728977"/>
                      <a:gd name="connsiteX2-111" fmla="*/ 357333 w 1228146"/>
                      <a:gd name="connsiteY2-112" fmla="*/ 728977 h 728977"/>
                      <a:gd name="connsiteX3-113" fmla="*/ 0 w 1228146"/>
                      <a:gd name="connsiteY3-114" fmla="*/ 0 h 728977"/>
                      <a:gd name="connsiteX0-115" fmla="*/ 0 w 1253425"/>
                      <a:gd name="connsiteY0-116" fmla="*/ 1056 h 730033"/>
                      <a:gd name="connsiteX1-117" fmla="*/ 1253425 w 1253425"/>
                      <a:gd name="connsiteY1-118" fmla="*/ 0 h 730033"/>
                      <a:gd name="connsiteX2-119" fmla="*/ 357333 w 1253425"/>
                      <a:gd name="connsiteY2-120" fmla="*/ 730033 h 730033"/>
                      <a:gd name="connsiteX3-121" fmla="*/ 0 w 1253425"/>
                      <a:gd name="connsiteY3-122" fmla="*/ 1056 h 730033"/>
                    </a:gdLst>
                    <a:ahLst/>
                    <a:cxnLst>
                      <a:cxn ang="0">
                        <a:pos x="connsiteX0-1" y="connsiteY0-2"/>
                      </a:cxn>
                      <a:cxn ang="0">
                        <a:pos x="connsiteX1-3" y="connsiteY1-4"/>
                      </a:cxn>
                      <a:cxn ang="0">
                        <a:pos x="connsiteX2-5" y="connsiteY2-6"/>
                      </a:cxn>
                      <a:cxn ang="0">
                        <a:pos x="connsiteX3-7" y="connsiteY3-8"/>
                      </a:cxn>
                    </a:cxnLst>
                    <a:rect l="l" t="t" r="r" b="b"/>
                    <a:pathLst>
                      <a:path w="1253425" h="730033">
                        <a:moveTo>
                          <a:pt x="0" y="1056"/>
                        </a:moveTo>
                        <a:lnTo>
                          <a:pt x="1253425" y="0"/>
                        </a:lnTo>
                        <a:lnTo>
                          <a:pt x="357333" y="730033"/>
                        </a:lnTo>
                        <a:lnTo>
                          <a:pt x="0" y="1056"/>
                        </a:lnTo>
                        <a:close/>
                      </a:path>
                    </a:pathLst>
                  </a:custGeom>
                  <a:solidFill>
                    <a:srgbClr val="4E495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任意多边形 288"/>
                  <p:cNvSpPr/>
                  <p:nvPr/>
                </p:nvSpPr>
                <p:spPr>
                  <a:xfrm>
                    <a:off x="4544480" y="2027754"/>
                    <a:ext cx="1266654" cy="1204339"/>
                  </a:xfrm>
                  <a:custGeom>
                    <a:avLst/>
                    <a:gdLst>
                      <a:gd name="connsiteX0" fmla="*/ 1243584 w 1248074"/>
                      <a:gd name="connsiteY0" fmla="*/ 0 h 1199443"/>
                      <a:gd name="connsiteX1" fmla="*/ 1248074 w 1248074"/>
                      <a:gd name="connsiteY1" fmla="*/ 230 h 1199443"/>
                      <a:gd name="connsiteX2" fmla="*/ 764660 w 1248074"/>
                      <a:gd name="connsiteY2" fmla="*/ 1199443 h 1199443"/>
                      <a:gd name="connsiteX3" fmla="*/ 0 w 1248074"/>
                      <a:gd name="connsiteY3" fmla="*/ 658368 h 1199443"/>
                      <a:gd name="connsiteX4" fmla="*/ 1243584 w 1248074"/>
                      <a:gd name="connsiteY4" fmla="*/ 0 h 1199443"/>
                      <a:gd name="connsiteX0-1" fmla="*/ 0 w 1248074"/>
                      <a:gd name="connsiteY0-2" fmla="*/ 658138 h 1199213"/>
                      <a:gd name="connsiteX1-3" fmla="*/ 1248074 w 1248074"/>
                      <a:gd name="connsiteY1-4" fmla="*/ 0 h 1199213"/>
                      <a:gd name="connsiteX2-5" fmla="*/ 764660 w 1248074"/>
                      <a:gd name="connsiteY2-6" fmla="*/ 1199213 h 1199213"/>
                      <a:gd name="connsiteX3-7" fmla="*/ 0 w 1248074"/>
                      <a:gd name="connsiteY3-8" fmla="*/ 658138 h 1199213"/>
                      <a:gd name="connsiteX0-9" fmla="*/ 0 w 1236484"/>
                      <a:gd name="connsiteY0-10" fmla="*/ 655241 h 1196316"/>
                      <a:gd name="connsiteX1-11" fmla="*/ 1236484 w 1236484"/>
                      <a:gd name="connsiteY1-12" fmla="*/ 0 h 1196316"/>
                      <a:gd name="connsiteX2-13" fmla="*/ 764660 w 1236484"/>
                      <a:gd name="connsiteY2-14" fmla="*/ 1196316 h 1196316"/>
                      <a:gd name="connsiteX3-15" fmla="*/ 0 w 1236484"/>
                      <a:gd name="connsiteY3-16" fmla="*/ 655241 h 1196316"/>
                      <a:gd name="connsiteX0-17" fmla="*/ 0 w 1245177"/>
                      <a:gd name="connsiteY0-18" fmla="*/ 661037 h 1202112"/>
                      <a:gd name="connsiteX1-19" fmla="*/ 1245177 w 1245177"/>
                      <a:gd name="connsiteY1-20" fmla="*/ 0 h 1202112"/>
                      <a:gd name="connsiteX2-21" fmla="*/ 764660 w 1245177"/>
                      <a:gd name="connsiteY2-22" fmla="*/ 1202112 h 1202112"/>
                      <a:gd name="connsiteX3-23" fmla="*/ 0 w 1245177"/>
                      <a:gd name="connsiteY3-24" fmla="*/ 661037 h 1202112"/>
                      <a:gd name="connsiteX0-25" fmla="*/ 0 w 1240951"/>
                      <a:gd name="connsiteY0-26" fmla="*/ 656811 h 1197886"/>
                      <a:gd name="connsiteX1-27" fmla="*/ 1240951 w 1240951"/>
                      <a:gd name="connsiteY1-28" fmla="*/ 0 h 1197886"/>
                      <a:gd name="connsiteX2-29" fmla="*/ 764660 w 1240951"/>
                      <a:gd name="connsiteY2-30" fmla="*/ 1197886 h 1197886"/>
                      <a:gd name="connsiteX3-31" fmla="*/ 0 w 1240951"/>
                      <a:gd name="connsiteY3-32" fmla="*/ 656811 h 1197886"/>
                      <a:gd name="connsiteX0-33" fmla="*/ 0 w 1257310"/>
                      <a:gd name="connsiteY0-34" fmla="*/ 656811 h 1197886"/>
                      <a:gd name="connsiteX1-35" fmla="*/ 1257310 w 1257310"/>
                      <a:gd name="connsiteY1-36" fmla="*/ 0 h 1197886"/>
                      <a:gd name="connsiteX2-37" fmla="*/ 764660 w 1257310"/>
                      <a:gd name="connsiteY2-38" fmla="*/ 1197886 h 1197886"/>
                      <a:gd name="connsiteX3-39" fmla="*/ 0 w 1257310"/>
                      <a:gd name="connsiteY3-40" fmla="*/ 656811 h 1197886"/>
                      <a:gd name="connsiteX0-41" fmla="*/ 0 w 1257310"/>
                      <a:gd name="connsiteY0-42" fmla="*/ 661972 h 1203047"/>
                      <a:gd name="connsiteX1-43" fmla="*/ 1257310 w 1257310"/>
                      <a:gd name="connsiteY1-44" fmla="*/ 0 h 1203047"/>
                      <a:gd name="connsiteX2-45" fmla="*/ 764660 w 1257310"/>
                      <a:gd name="connsiteY2-46" fmla="*/ 1203047 h 1203047"/>
                      <a:gd name="connsiteX3-47" fmla="*/ 0 w 1257310"/>
                      <a:gd name="connsiteY3-48" fmla="*/ 661972 h 1203047"/>
                      <a:gd name="connsiteX0-49" fmla="*/ 0 w 1272792"/>
                      <a:gd name="connsiteY0-50" fmla="*/ 661972 h 1203047"/>
                      <a:gd name="connsiteX1-51" fmla="*/ 1272792 w 1272792"/>
                      <a:gd name="connsiteY1-52" fmla="*/ 0 h 1203047"/>
                      <a:gd name="connsiteX2-53" fmla="*/ 780142 w 1272792"/>
                      <a:gd name="connsiteY2-54" fmla="*/ 1203047 h 1203047"/>
                      <a:gd name="connsiteX3-55" fmla="*/ 0 w 1272792"/>
                      <a:gd name="connsiteY3-56" fmla="*/ 661972 h 1203047"/>
                      <a:gd name="connsiteX0-57" fmla="*/ 0 w 1285294"/>
                      <a:gd name="connsiteY0-58" fmla="*/ 680724 h 1221799"/>
                      <a:gd name="connsiteX1-59" fmla="*/ 1285294 w 1285294"/>
                      <a:gd name="connsiteY1-60" fmla="*/ 0 h 1221799"/>
                      <a:gd name="connsiteX2-61" fmla="*/ 780142 w 1285294"/>
                      <a:gd name="connsiteY2-62" fmla="*/ 1221799 h 1221799"/>
                      <a:gd name="connsiteX3-63" fmla="*/ 0 w 1285294"/>
                      <a:gd name="connsiteY3-64" fmla="*/ 680724 h 1221799"/>
                      <a:gd name="connsiteX0-65" fmla="*/ 0 w 1285294"/>
                      <a:gd name="connsiteY0-66" fmla="*/ 680724 h 1234301"/>
                      <a:gd name="connsiteX1-67" fmla="*/ 1285294 w 1285294"/>
                      <a:gd name="connsiteY1-68" fmla="*/ 0 h 1234301"/>
                      <a:gd name="connsiteX2-69" fmla="*/ 780143 w 1285294"/>
                      <a:gd name="connsiteY2-70" fmla="*/ 1234301 h 1234301"/>
                      <a:gd name="connsiteX3-71" fmla="*/ 0 w 1285294"/>
                      <a:gd name="connsiteY3-72" fmla="*/ 680724 h 1234301"/>
                      <a:gd name="connsiteX0-73" fmla="*/ 0 w 1266654"/>
                      <a:gd name="connsiteY0-74" fmla="*/ 671404 h 1224981"/>
                      <a:gd name="connsiteX1-75" fmla="*/ 1266654 w 1266654"/>
                      <a:gd name="connsiteY1-76" fmla="*/ 0 h 1224981"/>
                      <a:gd name="connsiteX2-77" fmla="*/ 780143 w 1266654"/>
                      <a:gd name="connsiteY2-78" fmla="*/ 1224981 h 1224981"/>
                      <a:gd name="connsiteX3-79" fmla="*/ 0 w 1266654"/>
                      <a:gd name="connsiteY3-80" fmla="*/ 671404 h 1224981"/>
                      <a:gd name="connsiteX0-81" fmla="*/ 0 w 1266654"/>
                      <a:gd name="connsiteY0-82" fmla="*/ 671404 h 1219822"/>
                      <a:gd name="connsiteX1-83" fmla="*/ 1266654 w 1266654"/>
                      <a:gd name="connsiteY1-84" fmla="*/ 0 h 1219822"/>
                      <a:gd name="connsiteX2-85" fmla="*/ 785302 w 1266654"/>
                      <a:gd name="connsiteY2-86" fmla="*/ 1219822 h 1219822"/>
                      <a:gd name="connsiteX3-87" fmla="*/ 0 w 1266654"/>
                      <a:gd name="connsiteY3-88" fmla="*/ 671404 h 1219822"/>
                      <a:gd name="connsiteX0-89" fmla="*/ 0 w 1266654"/>
                      <a:gd name="connsiteY0-90" fmla="*/ 671404 h 1204340"/>
                      <a:gd name="connsiteX1-91" fmla="*/ 1266654 w 1266654"/>
                      <a:gd name="connsiteY1-92" fmla="*/ 0 h 1204340"/>
                      <a:gd name="connsiteX2-93" fmla="*/ 780143 w 1266654"/>
                      <a:gd name="connsiteY2-94" fmla="*/ 1204340 h 1204340"/>
                      <a:gd name="connsiteX3-95" fmla="*/ 0 w 1266654"/>
                      <a:gd name="connsiteY3-96" fmla="*/ 671404 h 1204340"/>
                    </a:gdLst>
                    <a:ahLst/>
                    <a:cxnLst>
                      <a:cxn ang="0">
                        <a:pos x="connsiteX0-1" y="connsiteY0-2"/>
                      </a:cxn>
                      <a:cxn ang="0">
                        <a:pos x="connsiteX1-3" y="connsiteY1-4"/>
                      </a:cxn>
                      <a:cxn ang="0">
                        <a:pos x="connsiteX2-5" y="connsiteY2-6"/>
                      </a:cxn>
                      <a:cxn ang="0">
                        <a:pos x="connsiteX3-7" y="connsiteY3-8"/>
                      </a:cxn>
                    </a:cxnLst>
                    <a:rect l="l" t="t" r="r" b="b"/>
                    <a:pathLst>
                      <a:path w="1266654" h="1204340">
                        <a:moveTo>
                          <a:pt x="0" y="671404"/>
                        </a:moveTo>
                        <a:lnTo>
                          <a:pt x="1266654" y="0"/>
                        </a:lnTo>
                        <a:lnTo>
                          <a:pt x="780143" y="1204340"/>
                        </a:lnTo>
                        <a:lnTo>
                          <a:pt x="0" y="671404"/>
                        </a:lnTo>
                        <a:close/>
                      </a:path>
                    </a:pathLst>
                  </a:cu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任意多边形 307"/>
                  <p:cNvSpPr/>
                  <p:nvPr/>
                </p:nvSpPr>
                <p:spPr>
                  <a:xfrm>
                    <a:off x="2835983" y="3226623"/>
                    <a:ext cx="1257626" cy="927615"/>
                  </a:xfrm>
                  <a:custGeom>
                    <a:avLst/>
                    <a:gdLst>
                      <a:gd name="connsiteX0" fmla="*/ 276899 w 1266318"/>
                      <a:gd name="connsiteY0" fmla="*/ 0 h 927614"/>
                      <a:gd name="connsiteX1" fmla="*/ 1266318 w 1266318"/>
                      <a:gd name="connsiteY1" fmla="*/ 5739 h 927614"/>
                      <a:gd name="connsiteX2" fmla="*/ 0 w 1266318"/>
                      <a:gd name="connsiteY2" fmla="*/ 927614 h 927614"/>
                      <a:gd name="connsiteX3" fmla="*/ 276899 w 1266318"/>
                      <a:gd name="connsiteY3" fmla="*/ 0 h 927614"/>
                      <a:gd name="connsiteX0-1" fmla="*/ 265063 w 1266318"/>
                      <a:gd name="connsiteY0-2" fmla="*/ 0 h 927614"/>
                      <a:gd name="connsiteX1-3" fmla="*/ 1266318 w 1266318"/>
                      <a:gd name="connsiteY1-4" fmla="*/ 5739 h 927614"/>
                      <a:gd name="connsiteX2-5" fmla="*/ 0 w 1266318"/>
                      <a:gd name="connsiteY2-6" fmla="*/ 927614 h 927614"/>
                      <a:gd name="connsiteX3-7" fmla="*/ 265063 w 1266318"/>
                      <a:gd name="connsiteY3-8" fmla="*/ 0 h 927614"/>
                      <a:gd name="connsiteX0-9" fmla="*/ 265063 w 1257625"/>
                      <a:gd name="connsiteY0-10" fmla="*/ 0 h 927614"/>
                      <a:gd name="connsiteX1-11" fmla="*/ 1257625 w 1257625"/>
                      <a:gd name="connsiteY1-12" fmla="*/ 5739 h 927614"/>
                      <a:gd name="connsiteX2-13" fmla="*/ 0 w 1257625"/>
                      <a:gd name="connsiteY2-14" fmla="*/ 927614 h 927614"/>
                      <a:gd name="connsiteX3-15" fmla="*/ 265063 w 1257625"/>
                      <a:gd name="connsiteY3-16" fmla="*/ 0 h 927614"/>
                    </a:gdLst>
                    <a:ahLst/>
                    <a:cxnLst>
                      <a:cxn ang="0">
                        <a:pos x="connsiteX0-1" y="connsiteY0-2"/>
                      </a:cxn>
                      <a:cxn ang="0">
                        <a:pos x="connsiteX1-3" y="connsiteY1-4"/>
                      </a:cxn>
                      <a:cxn ang="0">
                        <a:pos x="connsiteX2-5" y="connsiteY2-6"/>
                      </a:cxn>
                      <a:cxn ang="0">
                        <a:pos x="connsiteX3-7" y="connsiteY3-8"/>
                      </a:cxn>
                    </a:cxnLst>
                    <a:rect l="l" t="t" r="r" b="b"/>
                    <a:pathLst>
                      <a:path w="1257625" h="927614">
                        <a:moveTo>
                          <a:pt x="265063" y="0"/>
                        </a:moveTo>
                        <a:lnTo>
                          <a:pt x="1257625" y="5739"/>
                        </a:lnTo>
                        <a:lnTo>
                          <a:pt x="0" y="927614"/>
                        </a:lnTo>
                        <a:lnTo>
                          <a:pt x="265063" y="0"/>
                        </a:lnTo>
                        <a:close/>
                      </a:path>
                    </a:pathLst>
                  </a:custGeom>
                  <a:solidFill>
                    <a:srgbClr val="72617D">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任意多边形 326"/>
                  <p:cNvSpPr/>
                  <p:nvPr/>
                </p:nvSpPr>
                <p:spPr>
                  <a:xfrm>
                    <a:off x="2839021" y="3231726"/>
                    <a:ext cx="1625762" cy="918833"/>
                  </a:xfrm>
                  <a:custGeom>
                    <a:avLst/>
                    <a:gdLst>
                      <a:gd name="connsiteX0" fmla="*/ 1267140 w 1623568"/>
                      <a:gd name="connsiteY0" fmla="*/ 0 h 924628"/>
                      <a:gd name="connsiteX1" fmla="*/ 1279080 w 1623568"/>
                      <a:gd name="connsiteY1" fmla="*/ 69 h 924628"/>
                      <a:gd name="connsiteX2" fmla="*/ 1623568 w 1623568"/>
                      <a:gd name="connsiteY2" fmla="*/ 731327 h 924628"/>
                      <a:gd name="connsiteX3" fmla="*/ 0 w 1623568"/>
                      <a:gd name="connsiteY3" fmla="*/ 924628 h 924628"/>
                      <a:gd name="connsiteX4" fmla="*/ 822 w 1623568"/>
                      <a:gd name="connsiteY4" fmla="*/ 921875 h 924628"/>
                      <a:gd name="connsiteX5" fmla="*/ 1267140 w 1623568"/>
                      <a:gd name="connsiteY5" fmla="*/ 0 h 924628"/>
                      <a:gd name="connsiteX0-1" fmla="*/ 1267140 w 1623568"/>
                      <a:gd name="connsiteY0-2" fmla="*/ 0 h 924628"/>
                      <a:gd name="connsiteX1-3" fmla="*/ 1623568 w 1623568"/>
                      <a:gd name="connsiteY1-4" fmla="*/ 731327 h 924628"/>
                      <a:gd name="connsiteX2-5" fmla="*/ 0 w 1623568"/>
                      <a:gd name="connsiteY2-6" fmla="*/ 924628 h 924628"/>
                      <a:gd name="connsiteX3-7" fmla="*/ 822 w 1623568"/>
                      <a:gd name="connsiteY3-8" fmla="*/ 921875 h 924628"/>
                      <a:gd name="connsiteX4-9" fmla="*/ 1267140 w 1623568"/>
                      <a:gd name="connsiteY4-10" fmla="*/ 0 h 924628"/>
                      <a:gd name="connsiteX0-11" fmla="*/ 1270037 w 1623568"/>
                      <a:gd name="connsiteY0-12" fmla="*/ 0 h 918833"/>
                      <a:gd name="connsiteX1-13" fmla="*/ 1623568 w 1623568"/>
                      <a:gd name="connsiteY1-14" fmla="*/ 725532 h 918833"/>
                      <a:gd name="connsiteX2-15" fmla="*/ 0 w 1623568"/>
                      <a:gd name="connsiteY2-16" fmla="*/ 918833 h 918833"/>
                      <a:gd name="connsiteX3-17" fmla="*/ 822 w 1623568"/>
                      <a:gd name="connsiteY3-18" fmla="*/ 916080 h 918833"/>
                      <a:gd name="connsiteX4-19" fmla="*/ 1270037 w 1623568"/>
                      <a:gd name="connsiteY4-20" fmla="*/ 0 h 918833"/>
                      <a:gd name="connsiteX0-21" fmla="*/ 1270037 w 1614876"/>
                      <a:gd name="connsiteY0-22" fmla="*/ 0 h 918833"/>
                      <a:gd name="connsiteX1-23" fmla="*/ 1614876 w 1614876"/>
                      <a:gd name="connsiteY1-24" fmla="*/ 725532 h 918833"/>
                      <a:gd name="connsiteX2-25" fmla="*/ 0 w 1614876"/>
                      <a:gd name="connsiteY2-26" fmla="*/ 918833 h 918833"/>
                      <a:gd name="connsiteX3-27" fmla="*/ 822 w 1614876"/>
                      <a:gd name="connsiteY3-28" fmla="*/ 916080 h 918833"/>
                      <a:gd name="connsiteX4-29" fmla="*/ 1270037 w 1614876"/>
                      <a:gd name="connsiteY4-30" fmla="*/ 0 h 918833"/>
                      <a:gd name="connsiteX0-31" fmla="*/ 1270037 w 1614876"/>
                      <a:gd name="connsiteY0-32" fmla="*/ 0 h 924774"/>
                      <a:gd name="connsiteX1-33" fmla="*/ 1614876 w 1614876"/>
                      <a:gd name="connsiteY1-34" fmla="*/ 725532 h 924774"/>
                      <a:gd name="connsiteX2-35" fmla="*/ 0 w 1614876"/>
                      <a:gd name="connsiteY2-36" fmla="*/ 918833 h 924774"/>
                      <a:gd name="connsiteX3-37" fmla="*/ 3720 w 1614876"/>
                      <a:gd name="connsiteY3-38" fmla="*/ 924774 h 924774"/>
                      <a:gd name="connsiteX4-39" fmla="*/ 1270037 w 1614876"/>
                      <a:gd name="connsiteY4-40" fmla="*/ 0 h 924774"/>
                      <a:gd name="connsiteX0-41" fmla="*/ 1270037 w 1614876"/>
                      <a:gd name="connsiteY0-42" fmla="*/ 0 h 918833"/>
                      <a:gd name="connsiteX1-43" fmla="*/ 1614876 w 1614876"/>
                      <a:gd name="connsiteY1-44" fmla="*/ 725532 h 918833"/>
                      <a:gd name="connsiteX2-45" fmla="*/ 0 w 1614876"/>
                      <a:gd name="connsiteY2-46" fmla="*/ 918833 h 918833"/>
                      <a:gd name="connsiteX3-47" fmla="*/ 1270037 w 1614876"/>
                      <a:gd name="connsiteY3-48" fmla="*/ 0 h 918833"/>
                      <a:gd name="connsiteX0-49" fmla="*/ 1258447 w 1603286"/>
                      <a:gd name="connsiteY0-50" fmla="*/ 0 h 913038"/>
                      <a:gd name="connsiteX1-51" fmla="*/ 1603286 w 1603286"/>
                      <a:gd name="connsiteY1-52" fmla="*/ 725532 h 913038"/>
                      <a:gd name="connsiteX2-53" fmla="*/ 0 w 1603286"/>
                      <a:gd name="connsiteY2-54" fmla="*/ 913038 h 913038"/>
                      <a:gd name="connsiteX3-55" fmla="*/ 1258447 w 1603286"/>
                      <a:gd name="connsiteY3-56" fmla="*/ 0 h 913038"/>
                      <a:gd name="connsiteX0-57" fmla="*/ 1261344 w 1606183"/>
                      <a:gd name="connsiteY0-58" fmla="*/ 0 h 915935"/>
                      <a:gd name="connsiteX1-59" fmla="*/ 1606183 w 1606183"/>
                      <a:gd name="connsiteY1-60" fmla="*/ 725532 h 915935"/>
                      <a:gd name="connsiteX2-61" fmla="*/ 0 w 1606183"/>
                      <a:gd name="connsiteY2-62" fmla="*/ 915935 h 915935"/>
                      <a:gd name="connsiteX3-63" fmla="*/ 1261344 w 1606183"/>
                      <a:gd name="connsiteY3-64" fmla="*/ 0 h 915935"/>
                      <a:gd name="connsiteX0-65" fmla="*/ 1255548 w 1600387"/>
                      <a:gd name="connsiteY0-66" fmla="*/ 0 h 918832"/>
                      <a:gd name="connsiteX1-67" fmla="*/ 1600387 w 1600387"/>
                      <a:gd name="connsiteY1-68" fmla="*/ 725532 h 918832"/>
                      <a:gd name="connsiteX2-69" fmla="*/ 0 w 1600387"/>
                      <a:gd name="connsiteY2-70" fmla="*/ 918832 h 918832"/>
                      <a:gd name="connsiteX3-71" fmla="*/ 1255548 w 1600387"/>
                      <a:gd name="connsiteY3-72" fmla="*/ 0 h 918832"/>
                      <a:gd name="connsiteX0-73" fmla="*/ 1255548 w 1605461"/>
                      <a:gd name="connsiteY0-74" fmla="*/ 0 h 918832"/>
                      <a:gd name="connsiteX1-75" fmla="*/ 1605461 w 1605461"/>
                      <a:gd name="connsiteY1-76" fmla="*/ 735682 h 918832"/>
                      <a:gd name="connsiteX2-77" fmla="*/ 0 w 1605461"/>
                      <a:gd name="connsiteY2-78" fmla="*/ 918832 h 918832"/>
                      <a:gd name="connsiteX3-79" fmla="*/ 1255548 w 1605461"/>
                      <a:gd name="connsiteY3-80" fmla="*/ 0 h 918832"/>
                      <a:gd name="connsiteX0-81" fmla="*/ 1255548 w 1625761"/>
                      <a:gd name="connsiteY0-82" fmla="*/ 0 h 918832"/>
                      <a:gd name="connsiteX1-83" fmla="*/ 1625761 w 1625761"/>
                      <a:gd name="connsiteY1-84" fmla="*/ 730607 h 918832"/>
                      <a:gd name="connsiteX2-85" fmla="*/ 0 w 1625761"/>
                      <a:gd name="connsiteY2-86" fmla="*/ 918832 h 918832"/>
                      <a:gd name="connsiteX3-87" fmla="*/ 1255548 w 1625761"/>
                      <a:gd name="connsiteY3-88" fmla="*/ 0 h 918832"/>
                    </a:gdLst>
                    <a:ahLst/>
                    <a:cxnLst>
                      <a:cxn ang="0">
                        <a:pos x="connsiteX0-1" y="connsiteY0-2"/>
                      </a:cxn>
                      <a:cxn ang="0">
                        <a:pos x="connsiteX1-3" y="connsiteY1-4"/>
                      </a:cxn>
                      <a:cxn ang="0">
                        <a:pos x="connsiteX2-5" y="connsiteY2-6"/>
                      </a:cxn>
                      <a:cxn ang="0">
                        <a:pos x="connsiteX3-7" y="connsiteY3-8"/>
                      </a:cxn>
                    </a:cxnLst>
                    <a:rect l="l" t="t" r="r" b="b"/>
                    <a:pathLst>
                      <a:path w="1625761" h="918832">
                        <a:moveTo>
                          <a:pt x="1255548" y="0"/>
                        </a:moveTo>
                        <a:lnTo>
                          <a:pt x="1625761" y="730607"/>
                        </a:lnTo>
                        <a:lnTo>
                          <a:pt x="0" y="918832"/>
                        </a:lnTo>
                        <a:lnTo>
                          <a:pt x="1255548" y="0"/>
                        </a:lnTo>
                        <a:close/>
                      </a:path>
                    </a:pathLst>
                  </a:custGeom>
                  <a:solidFill>
                    <a:srgbClr val="3B3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任意多边形 338"/>
                  <p:cNvSpPr/>
                  <p:nvPr/>
                </p:nvSpPr>
                <p:spPr>
                  <a:xfrm>
                    <a:off x="5939208" y="5935435"/>
                    <a:ext cx="1983190" cy="1468221"/>
                  </a:xfrm>
                  <a:custGeom>
                    <a:avLst/>
                    <a:gdLst>
                      <a:gd name="connsiteX0" fmla="*/ 5044 w 1969864"/>
                      <a:gd name="connsiteY0" fmla="*/ 0 h 1465661"/>
                      <a:gd name="connsiteX1" fmla="*/ 1969864 w 1969864"/>
                      <a:gd name="connsiteY1" fmla="*/ 911165 h 1465661"/>
                      <a:gd name="connsiteX2" fmla="*/ 334103 w 1969864"/>
                      <a:gd name="connsiteY2" fmla="*/ 1465661 h 1465661"/>
                      <a:gd name="connsiteX3" fmla="*/ 0 w 1969864"/>
                      <a:gd name="connsiteY3" fmla="*/ 4011 h 1465661"/>
                      <a:gd name="connsiteX4" fmla="*/ 5044 w 1969864"/>
                      <a:gd name="connsiteY4" fmla="*/ 0 h 1465661"/>
                      <a:gd name="connsiteX0-1" fmla="*/ 0 w 1969864"/>
                      <a:gd name="connsiteY0-2" fmla="*/ 0 h 1461650"/>
                      <a:gd name="connsiteX1-3" fmla="*/ 1969864 w 1969864"/>
                      <a:gd name="connsiteY1-4" fmla="*/ 907154 h 1461650"/>
                      <a:gd name="connsiteX2-5" fmla="*/ 334103 w 1969864"/>
                      <a:gd name="connsiteY2-6" fmla="*/ 1461650 h 1461650"/>
                      <a:gd name="connsiteX3-7" fmla="*/ 0 w 1969864"/>
                      <a:gd name="connsiteY3-8" fmla="*/ 0 h 1461650"/>
                      <a:gd name="connsiteX0-9" fmla="*/ 0 w 1956903"/>
                      <a:gd name="connsiteY0-10" fmla="*/ 0 h 1461650"/>
                      <a:gd name="connsiteX1-11" fmla="*/ 1956903 w 1956903"/>
                      <a:gd name="connsiteY1-12" fmla="*/ 904562 h 1461650"/>
                      <a:gd name="connsiteX2-13" fmla="*/ 334103 w 1956903"/>
                      <a:gd name="connsiteY2-14" fmla="*/ 1461650 h 1461650"/>
                      <a:gd name="connsiteX3-15" fmla="*/ 0 w 1956903"/>
                      <a:gd name="connsiteY3-16" fmla="*/ 0 h 1461650"/>
                      <a:gd name="connsiteX0-17" fmla="*/ 0 w 1956903"/>
                      <a:gd name="connsiteY0-18" fmla="*/ 0 h 1468220"/>
                      <a:gd name="connsiteX1-19" fmla="*/ 1956903 w 1956903"/>
                      <a:gd name="connsiteY1-20" fmla="*/ 911132 h 1468220"/>
                      <a:gd name="connsiteX2-21" fmla="*/ 334103 w 1956903"/>
                      <a:gd name="connsiteY2-22" fmla="*/ 1468220 h 1468220"/>
                      <a:gd name="connsiteX3-23" fmla="*/ 0 w 1956903"/>
                      <a:gd name="connsiteY3-24" fmla="*/ 0 h 1468220"/>
                      <a:gd name="connsiteX0-25" fmla="*/ 0 w 1976617"/>
                      <a:gd name="connsiteY0-26" fmla="*/ 0 h 1468220"/>
                      <a:gd name="connsiteX1-27" fmla="*/ 1976617 w 1976617"/>
                      <a:gd name="connsiteY1-28" fmla="*/ 917702 h 1468220"/>
                      <a:gd name="connsiteX2-29" fmla="*/ 334103 w 1976617"/>
                      <a:gd name="connsiteY2-30" fmla="*/ 1468220 h 1468220"/>
                      <a:gd name="connsiteX3-31" fmla="*/ 0 w 1976617"/>
                      <a:gd name="connsiteY3-32" fmla="*/ 0 h 1468220"/>
                      <a:gd name="connsiteX0-33" fmla="*/ 0 w 1983189"/>
                      <a:gd name="connsiteY0-34" fmla="*/ 0 h 1468220"/>
                      <a:gd name="connsiteX1-35" fmla="*/ 1983189 w 1983189"/>
                      <a:gd name="connsiteY1-36" fmla="*/ 924273 h 1468220"/>
                      <a:gd name="connsiteX2-37" fmla="*/ 334103 w 1983189"/>
                      <a:gd name="connsiteY2-38" fmla="*/ 1468220 h 1468220"/>
                      <a:gd name="connsiteX3-39" fmla="*/ 0 w 1983189"/>
                      <a:gd name="connsiteY3-40" fmla="*/ 0 h 1468220"/>
                      <a:gd name="connsiteX0-41" fmla="*/ 0 w 1983189"/>
                      <a:gd name="connsiteY0-42" fmla="*/ 0 h 1468220"/>
                      <a:gd name="connsiteX1-43" fmla="*/ 1983189 w 1983189"/>
                      <a:gd name="connsiteY1-44" fmla="*/ 924273 h 1468220"/>
                      <a:gd name="connsiteX2-45" fmla="*/ 324783 w 1983189"/>
                      <a:gd name="connsiteY2-46" fmla="*/ 1468220 h 1468220"/>
                      <a:gd name="connsiteX3-47" fmla="*/ 0 w 1983189"/>
                      <a:gd name="connsiteY3-48" fmla="*/ 0 h 1468220"/>
                    </a:gdLst>
                    <a:ahLst/>
                    <a:cxnLst>
                      <a:cxn ang="0">
                        <a:pos x="connsiteX0-1" y="connsiteY0-2"/>
                      </a:cxn>
                      <a:cxn ang="0">
                        <a:pos x="connsiteX1-3" y="connsiteY1-4"/>
                      </a:cxn>
                      <a:cxn ang="0">
                        <a:pos x="connsiteX2-5" y="connsiteY2-6"/>
                      </a:cxn>
                      <a:cxn ang="0">
                        <a:pos x="connsiteX3-7" y="connsiteY3-8"/>
                      </a:cxn>
                    </a:cxnLst>
                    <a:rect l="l" t="t" r="r" b="b"/>
                    <a:pathLst>
                      <a:path w="1983189" h="1468220">
                        <a:moveTo>
                          <a:pt x="0" y="0"/>
                        </a:moveTo>
                        <a:lnTo>
                          <a:pt x="1983189" y="924273"/>
                        </a:lnTo>
                        <a:lnTo>
                          <a:pt x="324783" y="1468220"/>
                        </a:lnTo>
                        <a:lnTo>
                          <a:pt x="0" y="0"/>
                        </a:lnTo>
                        <a:close/>
                      </a:path>
                    </a:pathLst>
                  </a:custGeom>
                  <a:solidFill>
                    <a:srgbClr val="FFFFFF">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任意多边形 339"/>
                  <p:cNvSpPr/>
                  <p:nvPr/>
                </p:nvSpPr>
                <p:spPr>
                  <a:xfrm>
                    <a:off x="7209848" y="1273725"/>
                    <a:ext cx="854784" cy="847779"/>
                  </a:xfrm>
                  <a:custGeom>
                    <a:avLst/>
                    <a:gdLst>
                      <a:gd name="connsiteX0" fmla="*/ 0 w 848901"/>
                      <a:gd name="connsiteY0" fmla="*/ 0 h 854024"/>
                      <a:gd name="connsiteX1" fmla="*/ 9915 w 848901"/>
                      <a:gd name="connsiteY1" fmla="*/ 898 h 854024"/>
                      <a:gd name="connsiteX2" fmla="*/ 848901 w 848901"/>
                      <a:gd name="connsiteY2" fmla="*/ 377970 h 854024"/>
                      <a:gd name="connsiteX3" fmla="*/ 372847 w 848901"/>
                      <a:gd name="connsiteY3" fmla="*/ 854024 h 854024"/>
                      <a:gd name="connsiteX4" fmla="*/ 369047 w 848901"/>
                      <a:gd name="connsiteY4" fmla="*/ 853843 h 854024"/>
                      <a:gd name="connsiteX5" fmla="*/ 0 w 848901"/>
                      <a:gd name="connsiteY5" fmla="*/ 0 h 854024"/>
                      <a:gd name="connsiteX0-1" fmla="*/ 0 w 848901"/>
                      <a:gd name="connsiteY0-2" fmla="*/ 0 h 854024"/>
                      <a:gd name="connsiteX1-3" fmla="*/ 9915 w 848901"/>
                      <a:gd name="connsiteY1-4" fmla="*/ 898 h 854024"/>
                      <a:gd name="connsiteX2-5" fmla="*/ 848901 w 848901"/>
                      <a:gd name="connsiteY2-6" fmla="*/ 377970 h 854024"/>
                      <a:gd name="connsiteX3-7" fmla="*/ 372847 w 848901"/>
                      <a:gd name="connsiteY3-8" fmla="*/ 854024 h 854024"/>
                      <a:gd name="connsiteX4-9" fmla="*/ 0 w 848901"/>
                      <a:gd name="connsiteY4-10" fmla="*/ 0 h 854024"/>
                      <a:gd name="connsiteX0-11" fmla="*/ 0 w 848901"/>
                      <a:gd name="connsiteY0-12" fmla="*/ 0 h 856616"/>
                      <a:gd name="connsiteX1-13" fmla="*/ 9915 w 848901"/>
                      <a:gd name="connsiteY1-14" fmla="*/ 898 h 856616"/>
                      <a:gd name="connsiteX2-15" fmla="*/ 848901 w 848901"/>
                      <a:gd name="connsiteY2-16" fmla="*/ 377970 h 856616"/>
                      <a:gd name="connsiteX3-17" fmla="*/ 372847 w 848901"/>
                      <a:gd name="connsiteY3-18" fmla="*/ 856616 h 856616"/>
                      <a:gd name="connsiteX4-19" fmla="*/ 0 w 848901"/>
                      <a:gd name="connsiteY4-20" fmla="*/ 0 h 856616"/>
                      <a:gd name="connsiteX0-21" fmla="*/ 0 w 848901"/>
                      <a:gd name="connsiteY0-22" fmla="*/ 0 h 861801"/>
                      <a:gd name="connsiteX1-23" fmla="*/ 9915 w 848901"/>
                      <a:gd name="connsiteY1-24" fmla="*/ 898 h 861801"/>
                      <a:gd name="connsiteX2-25" fmla="*/ 848901 w 848901"/>
                      <a:gd name="connsiteY2-26" fmla="*/ 377970 h 861801"/>
                      <a:gd name="connsiteX3-27" fmla="*/ 367663 w 848901"/>
                      <a:gd name="connsiteY3-28" fmla="*/ 861801 h 861801"/>
                      <a:gd name="connsiteX4-29" fmla="*/ 0 w 848901"/>
                      <a:gd name="connsiteY4-30" fmla="*/ 0 h 861801"/>
                      <a:gd name="connsiteX0-31" fmla="*/ 0 w 848901"/>
                      <a:gd name="connsiteY0-32" fmla="*/ 0 h 859209"/>
                      <a:gd name="connsiteX1-33" fmla="*/ 9915 w 848901"/>
                      <a:gd name="connsiteY1-34" fmla="*/ 898 h 859209"/>
                      <a:gd name="connsiteX2-35" fmla="*/ 848901 w 848901"/>
                      <a:gd name="connsiteY2-36" fmla="*/ 377970 h 859209"/>
                      <a:gd name="connsiteX3-37" fmla="*/ 362479 w 848901"/>
                      <a:gd name="connsiteY3-38" fmla="*/ 859209 h 859209"/>
                      <a:gd name="connsiteX4-39" fmla="*/ 0 w 848901"/>
                      <a:gd name="connsiteY4-40" fmla="*/ 0 h 859209"/>
                      <a:gd name="connsiteX0-41" fmla="*/ 352564 w 838986"/>
                      <a:gd name="connsiteY0-42" fmla="*/ 858311 h 858311"/>
                      <a:gd name="connsiteX1-43" fmla="*/ 0 w 838986"/>
                      <a:gd name="connsiteY1-44" fmla="*/ 0 h 858311"/>
                      <a:gd name="connsiteX2-45" fmla="*/ 838986 w 838986"/>
                      <a:gd name="connsiteY2-46" fmla="*/ 377072 h 858311"/>
                      <a:gd name="connsiteX3-47" fmla="*/ 352564 w 838986"/>
                      <a:gd name="connsiteY3-48" fmla="*/ 858311 h 858311"/>
                      <a:gd name="connsiteX0-49" fmla="*/ 368362 w 854784"/>
                      <a:gd name="connsiteY0-50" fmla="*/ 847779 h 847779"/>
                      <a:gd name="connsiteX1-51" fmla="*/ 0 w 854784"/>
                      <a:gd name="connsiteY1-52" fmla="*/ 0 h 847779"/>
                      <a:gd name="connsiteX2-53" fmla="*/ 854784 w 854784"/>
                      <a:gd name="connsiteY2-54" fmla="*/ 366540 h 847779"/>
                      <a:gd name="connsiteX3-55" fmla="*/ 368362 w 854784"/>
                      <a:gd name="connsiteY3-56" fmla="*/ 847779 h 847779"/>
                    </a:gdLst>
                    <a:ahLst/>
                    <a:cxnLst>
                      <a:cxn ang="0">
                        <a:pos x="connsiteX0-1" y="connsiteY0-2"/>
                      </a:cxn>
                      <a:cxn ang="0">
                        <a:pos x="connsiteX1-3" y="connsiteY1-4"/>
                      </a:cxn>
                      <a:cxn ang="0">
                        <a:pos x="connsiteX2-5" y="connsiteY2-6"/>
                      </a:cxn>
                      <a:cxn ang="0">
                        <a:pos x="connsiteX3-7" y="connsiteY3-8"/>
                      </a:cxn>
                    </a:cxnLst>
                    <a:rect l="l" t="t" r="r" b="b"/>
                    <a:pathLst>
                      <a:path w="854784" h="847779">
                        <a:moveTo>
                          <a:pt x="368362" y="847779"/>
                        </a:moveTo>
                        <a:lnTo>
                          <a:pt x="0" y="0"/>
                        </a:lnTo>
                        <a:lnTo>
                          <a:pt x="854784" y="366540"/>
                        </a:lnTo>
                        <a:lnTo>
                          <a:pt x="368362" y="847779"/>
                        </a:lnTo>
                        <a:close/>
                      </a:path>
                    </a:pathLst>
                  </a:custGeom>
                  <a:solidFill>
                    <a:srgbClr val="FFFFFF">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任意多边形 373"/>
                  <p:cNvSpPr/>
                  <p:nvPr/>
                </p:nvSpPr>
                <p:spPr>
                  <a:xfrm>
                    <a:off x="7552009" y="1638332"/>
                    <a:ext cx="1317976" cy="681427"/>
                  </a:xfrm>
                  <a:custGeom>
                    <a:avLst/>
                    <a:gdLst>
                      <a:gd name="connsiteX0" fmla="*/ 502968 w 1298213"/>
                      <a:gd name="connsiteY0" fmla="*/ 0 h 673247"/>
                      <a:gd name="connsiteX1" fmla="*/ 1298213 w 1298213"/>
                      <a:gd name="connsiteY1" fmla="*/ 673247 h 673247"/>
                      <a:gd name="connsiteX2" fmla="*/ 0 w 1298213"/>
                      <a:gd name="connsiteY2" fmla="*/ 483926 h 673247"/>
                      <a:gd name="connsiteX3" fmla="*/ 13764 w 1298213"/>
                      <a:gd name="connsiteY3" fmla="*/ 484632 h 673247"/>
                      <a:gd name="connsiteX4" fmla="*/ 502968 w 1298213"/>
                      <a:gd name="connsiteY4" fmla="*/ 0 h 673247"/>
                      <a:gd name="connsiteX0-1" fmla="*/ 502968 w 1298213"/>
                      <a:gd name="connsiteY0-2" fmla="*/ 0 h 673247"/>
                      <a:gd name="connsiteX1-3" fmla="*/ 1298213 w 1298213"/>
                      <a:gd name="connsiteY1-4" fmla="*/ 673247 h 673247"/>
                      <a:gd name="connsiteX2-5" fmla="*/ 0 w 1298213"/>
                      <a:gd name="connsiteY2-6" fmla="*/ 483926 h 673247"/>
                      <a:gd name="connsiteX3-7" fmla="*/ 502968 w 1298213"/>
                      <a:gd name="connsiteY3-8" fmla="*/ 0 h 673247"/>
                      <a:gd name="connsiteX0-9" fmla="*/ 494515 w 1289760"/>
                      <a:gd name="connsiteY0-10" fmla="*/ 0 h 673247"/>
                      <a:gd name="connsiteX1-11" fmla="*/ 1289760 w 1289760"/>
                      <a:gd name="connsiteY1-12" fmla="*/ 673247 h 673247"/>
                      <a:gd name="connsiteX2-13" fmla="*/ 0 w 1289760"/>
                      <a:gd name="connsiteY2-14" fmla="*/ 483926 h 673247"/>
                      <a:gd name="connsiteX3-15" fmla="*/ 494515 w 1289760"/>
                      <a:gd name="connsiteY3-16" fmla="*/ 0 h 673247"/>
                      <a:gd name="connsiteX0-17" fmla="*/ 490289 w 1285534"/>
                      <a:gd name="connsiteY0-18" fmla="*/ 0 h 673247"/>
                      <a:gd name="connsiteX1-19" fmla="*/ 1285534 w 1285534"/>
                      <a:gd name="connsiteY1-20" fmla="*/ 673247 h 673247"/>
                      <a:gd name="connsiteX2-21" fmla="*/ 0 w 1285534"/>
                      <a:gd name="connsiteY2-22" fmla="*/ 483926 h 673247"/>
                      <a:gd name="connsiteX3-23" fmla="*/ 490289 w 1285534"/>
                      <a:gd name="connsiteY3-24" fmla="*/ 0 h 673247"/>
                      <a:gd name="connsiteX0-25" fmla="*/ 481836 w 1277081"/>
                      <a:gd name="connsiteY0-26" fmla="*/ 0 h 673247"/>
                      <a:gd name="connsiteX1-27" fmla="*/ 1277081 w 1277081"/>
                      <a:gd name="connsiteY1-28" fmla="*/ 673247 h 673247"/>
                      <a:gd name="connsiteX2-29" fmla="*/ 0 w 1277081"/>
                      <a:gd name="connsiteY2-30" fmla="*/ 479701 h 673247"/>
                      <a:gd name="connsiteX3-31" fmla="*/ 481836 w 1277081"/>
                      <a:gd name="connsiteY3-32" fmla="*/ 0 h 673247"/>
                      <a:gd name="connsiteX0-33" fmla="*/ 498195 w 1293440"/>
                      <a:gd name="connsiteY0-34" fmla="*/ 0 h 673247"/>
                      <a:gd name="connsiteX1-35" fmla="*/ 1293440 w 1293440"/>
                      <a:gd name="connsiteY1-36" fmla="*/ 673247 h 673247"/>
                      <a:gd name="connsiteX2-37" fmla="*/ 0 w 1293440"/>
                      <a:gd name="connsiteY2-38" fmla="*/ 487880 h 673247"/>
                      <a:gd name="connsiteX3-39" fmla="*/ 498195 w 1293440"/>
                      <a:gd name="connsiteY3-40" fmla="*/ 0 h 673247"/>
                      <a:gd name="connsiteX0-41" fmla="*/ 522732 w 1317977"/>
                      <a:gd name="connsiteY0-42" fmla="*/ 0 h 673247"/>
                      <a:gd name="connsiteX1-43" fmla="*/ 1317977 w 1317977"/>
                      <a:gd name="connsiteY1-44" fmla="*/ 673247 h 673247"/>
                      <a:gd name="connsiteX2-45" fmla="*/ 0 w 1317977"/>
                      <a:gd name="connsiteY2-46" fmla="*/ 479701 h 673247"/>
                      <a:gd name="connsiteX3-47" fmla="*/ 522732 w 1317977"/>
                      <a:gd name="connsiteY3-48" fmla="*/ 0 h 673247"/>
                      <a:gd name="connsiteX0-49" fmla="*/ 514554 w 1317977"/>
                      <a:gd name="connsiteY0-50" fmla="*/ 0 h 681427"/>
                      <a:gd name="connsiteX1-51" fmla="*/ 1317977 w 1317977"/>
                      <a:gd name="connsiteY1-52" fmla="*/ 681427 h 681427"/>
                      <a:gd name="connsiteX2-53" fmla="*/ 0 w 1317977"/>
                      <a:gd name="connsiteY2-54" fmla="*/ 487881 h 681427"/>
                      <a:gd name="connsiteX3-55" fmla="*/ 514554 w 1317977"/>
                      <a:gd name="connsiteY3-56" fmla="*/ 0 h 681427"/>
                    </a:gdLst>
                    <a:ahLst/>
                    <a:cxnLst>
                      <a:cxn ang="0">
                        <a:pos x="connsiteX0-1" y="connsiteY0-2"/>
                      </a:cxn>
                      <a:cxn ang="0">
                        <a:pos x="connsiteX1-3" y="connsiteY1-4"/>
                      </a:cxn>
                      <a:cxn ang="0">
                        <a:pos x="connsiteX2-5" y="connsiteY2-6"/>
                      </a:cxn>
                      <a:cxn ang="0">
                        <a:pos x="connsiteX3-7" y="connsiteY3-8"/>
                      </a:cxn>
                    </a:cxnLst>
                    <a:rect l="l" t="t" r="r" b="b"/>
                    <a:pathLst>
                      <a:path w="1317977" h="681427">
                        <a:moveTo>
                          <a:pt x="514554" y="0"/>
                        </a:moveTo>
                        <a:lnTo>
                          <a:pt x="1317977" y="681427"/>
                        </a:lnTo>
                        <a:lnTo>
                          <a:pt x="0" y="487881"/>
                        </a:lnTo>
                        <a:lnTo>
                          <a:pt x="514554" y="0"/>
                        </a:lnTo>
                        <a:close/>
                      </a:path>
                    </a:pathLst>
                  </a:custGeom>
                  <a:solidFill>
                    <a:srgbClr val="FFFFFF">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任意多边形 374"/>
                  <p:cNvSpPr/>
                  <p:nvPr/>
                </p:nvSpPr>
                <p:spPr>
                  <a:xfrm>
                    <a:off x="5944673" y="3259735"/>
                    <a:ext cx="1692528" cy="2663340"/>
                  </a:xfrm>
                  <a:custGeom>
                    <a:avLst/>
                    <a:gdLst>
                      <a:gd name="connsiteX0" fmla="*/ 743315 w 1688202"/>
                      <a:gd name="connsiteY0" fmla="*/ 0 h 2709582"/>
                      <a:gd name="connsiteX1" fmla="*/ 814777 w 1688202"/>
                      <a:gd name="connsiteY1" fmla="*/ 0 h 2709582"/>
                      <a:gd name="connsiteX2" fmla="*/ 1688202 w 1688202"/>
                      <a:gd name="connsiteY2" fmla="*/ 1456584 h 2709582"/>
                      <a:gd name="connsiteX3" fmla="*/ 6371 w 1688202"/>
                      <a:gd name="connsiteY3" fmla="*/ 2709582 h 2709582"/>
                      <a:gd name="connsiteX4" fmla="*/ 0 w 1688202"/>
                      <a:gd name="connsiteY4" fmla="*/ 2703211 h 2709582"/>
                      <a:gd name="connsiteX5" fmla="*/ 743315 w 1688202"/>
                      <a:gd name="connsiteY5" fmla="*/ 0 h 2709582"/>
                      <a:gd name="connsiteX0-1" fmla="*/ 0 w 1688202"/>
                      <a:gd name="connsiteY0-2" fmla="*/ 2703211 h 2709582"/>
                      <a:gd name="connsiteX1-3" fmla="*/ 814777 w 1688202"/>
                      <a:gd name="connsiteY1-4" fmla="*/ 0 h 2709582"/>
                      <a:gd name="connsiteX2-5" fmla="*/ 1688202 w 1688202"/>
                      <a:gd name="connsiteY2-6" fmla="*/ 1456584 h 2709582"/>
                      <a:gd name="connsiteX3-7" fmla="*/ 6371 w 1688202"/>
                      <a:gd name="connsiteY3-8" fmla="*/ 2709582 h 2709582"/>
                      <a:gd name="connsiteX4-9" fmla="*/ 0 w 1688202"/>
                      <a:gd name="connsiteY4-10" fmla="*/ 2703211 h 2709582"/>
                      <a:gd name="connsiteX0-11" fmla="*/ 0 w 1688202"/>
                      <a:gd name="connsiteY0-12" fmla="*/ 2719736 h 2726107"/>
                      <a:gd name="connsiteX1-13" fmla="*/ 795498 w 1688202"/>
                      <a:gd name="connsiteY1-14" fmla="*/ 0 h 2726107"/>
                      <a:gd name="connsiteX2-15" fmla="*/ 1688202 w 1688202"/>
                      <a:gd name="connsiteY2-16" fmla="*/ 1473109 h 2726107"/>
                      <a:gd name="connsiteX3-17" fmla="*/ 6371 w 1688202"/>
                      <a:gd name="connsiteY3-18" fmla="*/ 2726107 h 2726107"/>
                      <a:gd name="connsiteX4-19" fmla="*/ 0 w 1688202"/>
                      <a:gd name="connsiteY4-20" fmla="*/ 2719736 h 2726107"/>
                      <a:gd name="connsiteX0-21" fmla="*/ 0 w 1688202"/>
                      <a:gd name="connsiteY0-22" fmla="*/ 2714228 h 2720599"/>
                      <a:gd name="connsiteX1-23" fmla="*/ 784481 w 1688202"/>
                      <a:gd name="connsiteY1-24" fmla="*/ 0 h 2720599"/>
                      <a:gd name="connsiteX2-25" fmla="*/ 1688202 w 1688202"/>
                      <a:gd name="connsiteY2-26" fmla="*/ 1467601 h 2720599"/>
                      <a:gd name="connsiteX3-27" fmla="*/ 6371 w 1688202"/>
                      <a:gd name="connsiteY3-28" fmla="*/ 2720599 h 2720599"/>
                      <a:gd name="connsiteX4-29" fmla="*/ 0 w 1688202"/>
                      <a:gd name="connsiteY4-30" fmla="*/ 2714228 h 2720599"/>
                      <a:gd name="connsiteX0-31" fmla="*/ 0 w 1688202"/>
                      <a:gd name="connsiteY0-32" fmla="*/ 2705965 h 2712336"/>
                      <a:gd name="connsiteX1-33" fmla="*/ 776219 w 1688202"/>
                      <a:gd name="connsiteY1-34" fmla="*/ 0 h 2712336"/>
                      <a:gd name="connsiteX2-35" fmla="*/ 1688202 w 1688202"/>
                      <a:gd name="connsiteY2-36" fmla="*/ 1459338 h 2712336"/>
                      <a:gd name="connsiteX3-37" fmla="*/ 6371 w 1688202"/>
                      <a:gd name="connsiteY3-38" fmla="*/ 2712336 h 2712336"/>
                      <a:gd name="connsiteX4-39" fmla="*/ 0 w 1688202"/>
                      <a:gd name="connsiteY4-40" fmla="*/ 2705965 h 2712336"/>
                      <a:gd name="connsiteX0-41" fmla="*/ 0 w 1688202"/>
                      <a:gd name="connsiteY0-42" fmla="*/ 2722490 h 2728861"/>
                      <a:gd name="connsiteX1-43" fmla="*/ 778973 w 1688202"/>
                      <a:gd name="connsiteY1-44" fmla="*/ 0 h 2728861"/>
                      <a:gd name="connsiteX2-45" fmla="*/ 1688202 w 1688202"/>
                      <a:gd name="connsiteY2-46" fmla="*/ 1475863 h 2728861"/>
                      <a:gd name="connsiteX3-47" fmla="*/ 6371 w 1688202"/>
                      <a:gd name="connsiteY3-48" fmla="*/ 2728861 h 2728861"/>
                      <a:gd name="connsiteX4-49" fmla="*/ 0 w 1688202"/>
                      <a:gd name="connsiteY4-50" fmla="*/ 2722490 h 2728861"/>
                      <a:gd name="connsiteX0-51" fmla="*/ 0 w 1675676"/>
                      <a:gd name="connsiteY0-52" fmla="*/ 2722490 h 2728861"/>
                      <a:gd name="connsiteX1-53" fmla="*/ 778973 w 1675676"/>
                      <a:gd name="connsiteY1-54" fmla="*/ 0 h 2728861"/>
                      <a:gd name="connsiteX2-55" fmla="*/ 1675676 w 1675676"/>
                      <a:gd name="connsiteY2-56" fmla="*/ 1447679 h 2728861"/>
                      <a:gd name="connsiteX3-57" fmla="*/ 6371 w 1675676"/>
                      <a:gd name="connsiteY3-58" fmla="*/ 2728861 h 2728861"/>
                      <a:gd name="connsiteX4-59" fmla="*/ 0 w 1675676"/>
                      <a:gd name="connsiteY4-60" fmla="*/ 2722490 h 2728861"/>
                      <a:gd name="connsiteX0-61" fmla="*/ 0 w 1669305"/>
                      <a:gd name="connsiteY0-62" fmla="*/ 2728861 h 2728861"/>
                      <a:gd name="connsiteX1-63" fmla="*/ 772602 w 1669305"/>
                      <a:gd name="connsiteY1-64" fmla="*/ 0 h 2728861"/>
                      <a:gd name="connsiteX2-65" fmla="*/ 1669305 w 1669305"/>
                      <a:gd name="connsiteY2-66" fmla="*/ 1447679 h 2728861"/>
                      <a:gd name="connsiteX3-67" fmla="*/ 0 w 1669305"/>
                      <a:gd name="connsiteY3-68" fmla="*/ 2728861 h 2728861"/>
                      <a:gd name="connsiteX0-69" fmla="*/ 0 w 1675111"/>
                      <a:gd name="connsiteY0-70" fmla="*/ 2676610 h 2676610"/>
                      <a:gd name="connsiteX1-71" fmla="*/ 778408 w 1675111"/>
                      <a:gd name="connsiteY1-72" fmla="*/ 0 h 2676610"/>
                      <a:gd name="connsiteX2-73" fmla="*/ 1675111 w 1675111"/>
                      <a:gd name="connsiteY2-74" fmla="*/ 1447679 h 2676610"/>
                      <a:gd name="connsiteX3-75" fmla="*/ 0 w 1675111"/>
                      <a:gd name="connsiteY3-76" fmla="*/ 2676610 h 2676610"/>
                      <a:gd name="connsiteX0-77" fmla="*/ 0 w 1692528"/>
                      <a:gd name="connsiteY0-78" fmla="*/ 2673708 h 2673708"/>
                      <a:gd name="connsiteX1-79" fmla="*/ 795825 w 1692528"/>
                      <a:gd name="connsiteY1-80" fmla="*/ 0 h 2673708"/>
                      <a:gd name="connsiteX2-81" fmla="*/ 1692528 w 1692528"/>
                      <a:gd name="connsiteY2-82" fmla="*/ 1447679 h 2673708"/>
                      <a:gd name="connsiteX3-83" fmla="*/ 0 w 1692528"/>
                      <a:gd name="connsiteY3-84" fmla="*/ 2673708 h 2673708"/>
                      <a:gd name="connsiteX0-85" fmla="*/ 0 w 1692528"/>
                      <a:gd name="connsiteY0-86" fmla="*/ 2658155 h 2658155"/>
                      <a:gd name="connsiteX1-87" fmla="*/ 795825 w 1692528"/>
                      <a:gd name="connsiteY1-88" fmla="*/ 0 h 2658155"/>
                      <a:gd name="connsiteX2-89" fmla="*/ 1692528 w 1692528"/>
                      <a:gd name="connsiteY2-90" fmla="*/ 1432126 h 2658155"/>
                      <a:gd name="connsiteX3-91" fmla="*/ 0 w 1692528"/>
                      <a:gd name="connsiteY3-92" fmla="*/ 2658155 h 2658155"/>
                      <a:gd name="connsiteX0-93" fmla="*/ 0 w 1692528"/>
                      <a:gd name="connsiteY0-94" fmla="*/ 2663340 h 2663340"/>
                      <a:gd name="connsiteX1-95" fmla="*/ 785456 w 1692528"/>
                      <a:gd name="connsiteY1-96" fmla="*/ 0 h 2663340"/>
                      <a:gd name="connsiteX2-97" fmla="*/ 1692528 w 1692528"/>
                      <a:gd name="connsiteY2-98" fmla="*/ 1437311 h 2663340"/>
                      <a:gd name="connsiteX3-99" fmla="*/ 0 w 1692528"/>
                      <a:gd name="connsiteY3-100" fmla="*/ 2663340 h 2663340"/>
                    </a:gdLst>
                    <a:ahLst/>
                    <a:cxnLst>
                      <a:cxn ang="0">
                        <a:pos x="connsiteX0-1" y="connsiteY0-2"/>
                      </a:cxn>
                      <a:cxn ang="0">
                        <a:pos x="connsiteX1-3" y="connsiteY1-4"/>
                      </a:cxn>
                      <a:cxn ang="0">
                        <a:pos x="connsiteX2-5" y="connsiteY2-6"/>
                      </a:cxn>
                      <a:cxn ang="0">
                        <a:pos x="connsiteX3-7" y="connsiteY3-8"/>
                      </a:cxn>
                    </a:cxnLst>
                    <a:rect l="l" t="t" r="r" b="b"/>
                    <a:pathLst>
                      <a:path w="1692528" h="2663340">
                        <a:moveTo>
                          <a:pt x="0" y="2663340"/>
                        </a:moveTo>
                        <a:lnTo>
                          <a:pt x="785456" y="0"/>
                        </a:lnTo>
                        <a:lnTo>
                          <a:pt x="1692528" y="1437311"/>
                        </a:lnTo>
                        <a:lnTo>
                          <a:pt x="0" y="2663340"/>
                        </a:lnTo>
                        <a:close/>
                      </a:path>
                    </a:pathLst>
                  </a:custGeom>
                  <a:solidFill>
                    <a:srgbClr val="353954">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任意多边形 375"/>
                  <p:cNvSpPr/>
                  <p:nvPr/>
                </p:nvSpPr>
                <p:spPr>
                  <a:xfrm>
                    <a:off x="2811137" y="3968302"/>
                    <a:ext cx="1642728" cy="2000355"/>
                  </a:xfrm>
                  <a:custGeom>
                    <a:avLst/>
                    <a:gdLst>
                      <a:gd name="connsiteX0" fmla="*/ 1639832 w 1639832"/>
                      <a:gd name="connsiteY0" fmla="*/ 0 h 1982137"/>
                      <a:gd name="connsiteX1" fmla="*/ 1081125 w 1639832"/>
                      <a:gd name="connsiteY1" fmla="*/ 1982137 h 1982137"/>
                      <a:gd name="connsiteX2" fmla="*/ 9570 w 1639832"/>
                      <a:gd name="connsiteY2" fmla="*/ 1216357 h 1982137"/>
                      <a:gd name="connsiteX3" fmla="*/ 0 w 1639832"/>
                      <a:gd name="connsiteY3" fmla="*/ 1183251 h 1982137"/>
                      <a:gd name="connsiteX4" fmla="*/ 1639832 w 1639832"/>
                      <a:gd name="connsiteY4" fmla="*/ 0 h 1982137"/>
                      <a:gd name="connsiteX0-1" fmla="*/ 1639832 w 1639832"/>
                      <a:gd name="connsiteY0-2" fmla="*/ 0 h 1982137"/>
                      <a:gd name="connsiteX1-3" fmla="*/ 1081125 w 1639832"/>
                      <a:gd name="connsiteY1-4" fmla="*/ 1982137 h 1982137"/>
                      <a:gd name="connsiteX2-5" fmla="*/ 0 w 1639832"/>
                      <a:gd name="connsiteY2-6" fmla="*/ 1183251 h 1982137"/>
                      <a:gd name="connsiteX3-7" fmla="*/ 1639832 w 1639832"/>
                      <a:gd name="connsiteY3-8" fmla="*/ 0 h 1982137"/>
                      <a:gd name="connsiteX0-9" fmla="*/ 1642729 w 1642729"/>
                      <a:gd name="connsiteY0-10" fmla="*/ 0 h 1982137"/>
                      <a:gd name="connsiteX1-11" fmla="*/ 1084022 w 1642729"/>
                      <a:gd name="connsiteY1-12" fmla="*/ 1982137 h 1982137"/>
                      <a:gd name="connsiteX2-13" fmla="*/ 0 w 1642729"/>
                      <a:gd name="connsiteY2-14" fmla="*/ 1197738 h 1982137"/>
                      <a:gd name="connsiteX3-15" fmla="*/ 1642729 w 1642729"/>
                      <a:gd name="connsiteY3-16" fmla="*/ 0 h 1982137"/>
                      <a:gd name="connsiteX0-17" fmla="*/ 1642729 w 1642729"/>
                      <a:gd name="connsiteY0-18" fmla="*/ 0 h 1982137"/>
                      <a:gd name="connsiteX1-19" fmla="*/ 1091800 w 1642729"/>
                      <a:gd name="connsiteY1-20" fmla="*/ 1982137 h 1982137"/>
                      <a:gd name="connsiteX2-21" fmla="*/ 0 w 1642729"/>
                      <a:gd name="connsiteY2-22" fmla="*/ 1197738 h 1982137"/>
                      <a:gd name="connsiteX3-23" fmla="*/ 1642729 w 1642729"/>
                      <a:gd name="connsiteY3-24" fmla="*/ 0 h 1982137"/>
                      <a:gd name="connsiteX0-25" fmla="*/ 1642729 w 1642729"/>
                      <a:gd name="connsiteY0-26" fmla="*/ 0 h 1987211"/>
                      <a:gd name="connsiteX1-27" fmla="*/ 1101951 w 1642729"/>
                      <a:gd name="connsiteY1-28" fmla="*/ 1987211 h 1987211"/>
                      <a:gd name="connsiteX2-29" fmla="*/ 0 w 1642729"/>
                      <a:gd name="connsiteY2-30" fmla="*/ 1197738 h 1987211"/>
                      <a:gd name="connsiteX3-31" fmla="*/ 1642729 w 1642729"/>
                      <a:gd name="connsiteY3-32" fmla="*/ 0 h 1987211"/>
                      <a:gd name="connsiteX0-33" fmla="*/ 1642729 w 1642729"/>
                      <a:gd name="connsiteY0-34" fmla="*/ 0 h 2000355"/>
                      <a:gd name="connsiteX1-35" fmla="*/ 1101951 w 1642729"/>
                      <a:gd name="connsiteY1-36" fmla="*/ 2000355 h 2000355"/>
                      <a:gd name="connsiteX2-37" fmla="*/ 0 w 1642729"/>
                      <a:gd name="connsiteY2-38" fmla="*/ 1197738 h 2000355"/>
                      <a:gd name="connsiteX3-39" fmla="*/ 1642729 w 1642729"/>
                      <a:gd name="connsiteY3-40" fmla="*/ 0 h 2000355"/>
                    </a:gdLst>
                    <a:ahLst/>
                    <a:cxnLst>
                      <a:cxn ang="0">
                        <a:pos x="connsiteX0-1" y="connsiteY0-2"/>
                      </a:cxn>
                      <a:cxn ang="0">
                        <a:pos x="connsiteX1-3" y="connsiteY1-4"/>
                      </a:cxn>
                      <a:cxn ang="0">
                        <a:pos x="connsiteX2-5" y="connsiteY2-6"/>
                      </a:cxn>
                      <a:cxn ang="0">
                        <a:pos x="connsiteX3-7" y="connsiteY3-8"/>
                      </a:cxn>
                    </a:cxnLst>
                    <a:rect l="l" t="t" r="r" b="b"/>
                    <a:pathLst>
                      <a:path w="1642729" h="2000355">
                        <a:moveTo>
                          <a:pt x="1642729" y="0"/>
                        </a:moveTo>
                        <a:lnTo>
                          <a:pt x="1101951" y="2000355"/>
                        </a:lnTo>
                        <a:lnTo>
                          <a:pt x="0" y="1197738"/>
                        </a:lnTo>
                        <a:lnTo>
                          <a:pt x="1642729" y="0"/>
                        </a:lnTo>
                        <a:close/>
                      </a:path>
                    </a:pathLst>
                  </a:custGeom>
                  <a:solidFill>
                    <a:srgbClr val="3C2E48">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任意多边形 376"/>
                  <p:cNvSpPr/>
                  <p:nvPr/>
                </p:nvSpPr>
                <p:spPr>
                  <a:xfrm>
                    <a:off x="3911200" y="3966695"/>
                    <a:ext cx="2038137" cy="1994138"/>
                  </a:xfrm>
                  <a:custGeom>
                    <a:avLst/>
                    <a:gdLst>
                      <a:gd name="connsiteX0" fmla="*/ 563862 w 2051372"/>
                      <a:gd name="connsiteY0" fmla="*/ 0 h 1994139"/>
                      <a:gd name="connsiteX1" fmla="*/ 2051372 w 2051372"/>
                      <a:gd name="connsiteY1" fmla="*/ 1957589 h 1994139"/>
                      <a:gd name="connsiteX2" fmla="*/ 0 w 2051372"/>
                      <a:gd name="connsiteY2" fmla="*/ 1994139 h 1994139"/>
                      <a:gd name="connsiteX3" fmla="*/ 561638 w 2051372"/>
                      <a:gd name="connsiteY3" fmla="*/ 1605 h 1994139"/>
                      <a:gd name="connsiteX4" fmla="*/ 563862 w 2051372"/>
                      <a:gd name="connsiteY4" fmla="*/ 0 h 1994139"/>
                      <a:gd name="connsiteX0-1" fmla="*/ 587578 w 2075088"/>
                      <a:gd name="connsiteY0-2" fmla="*/ 0 h 1994139"/>
                      <a:gd name="connsiteX1-3" fmla="*/ 2075088 w 2075088"/>
                      <a:gd name="connsiteY1-4" fmla="*/ 1957589 h 1994139"/>
                      <a:gd name="connsiteX2-5" fmla="*/ 0 w 2075088"/>
                      <a:gd name="connsiteY2-6" fmla="*/ 1994139 h 1994139"/>
                      <a:gd name="connsiteX3-7" fmla="*/ 585354 w 2075088"/>
                      <a:gd name="connsiteY3-8" fmla="*/ 1605 h 1994139"/>
                      <a:gd name="connsiteX4-9" fmla="*/ 587578 w 2075088"/>
                      <a:gd name="connsiteY4-10" fmla="*/ 0 h 1994139"/>
                      <a:gd name="connsiteX0-11" fmla="*/ 544890 w 2032400"/>
                      <a:gd name="connsiteY0-12" fmla="*/ 0 h 1994139"/>
                      <a:gd name="connsiteX1-13" fmla="*/ 2032400 w 2032400"/>
                      <a:gd name="connsiteY1-14" fmla="*/ 1957589 h 1994139"/>
                      <a:gd name="connsiteX2-15" fmla="*/ 0 w 2032400"/>
                      <a:gd name="connsiteY2-16" fmla="*/ 1994139 h 1994139"/>
                      <a:gd name="connsiteX3-17" fmla="*/ 542666 w 2032400"/>
                      <a:gd name="connsiteY3-18" fmla="*/ 1605 h 1994139"/>
                      <a:gd name="connsiteX4-19" fmla="*/ 544890 w 2032400"/>
                      <a:gd name="connsiteY4-20" fmla="*/ 0 h 1994139"/>
                      <a:gd name="connsiteX0-21" fmla="*/ 544890 w 2022913"/>
                      <a:gd name="connsiteY0-22" fmla="*/ 0 h 1994139"/>
                      <a:gd name="connsiteX1-23" fmla="*/ 2022913 w 2022913"/>
                      <a:gd name="connsiteY1-24" fmla="*/ 1967075 h 1994139"/>
                      <a:gd name="connsiteX2-25" fmla="*/ 0 w 2022913"/>
                      <a:gd name="connsiteY2-26" fmla="*/ 1994139 h 1994139"/>
                      <a:gd name="connsiteX3-27" fmla="*/ 542666 w 2022913"/>
                      <a:gd name="connsiteY3-28" fmla="*/ 1605 h 1994139"/>
                      <a:gd name="connsiteX4-29" fmla="*/ 544890 w 2022913"/>
                      <a:gd name="connsiteY4-30" fmla="*/ 0 h 1994139"/>
                      <a:gd name="connsiteX0-31" fmla="*/ 544890 w 2022913"/>
                      <a:gd name="connsiteY0-32" fmla="*/ 0 h 1994139"/>
                      <a:gd name="connsiteX1-33" fmla="*/ 2022913 w 2022913"/>
                      <a:gd name="connsiteY1-34" fmla="*/ 1971819 h 1994139"/>
                      <a:gd name="connsiteX2-35" fmla="*/ 0 w 2022913"/>
                      <a:gd name="connsiteY2-36" fmla="*/ 1994139 h 1994139"/>
                      <a:gd name="connsiteX3-37" fmla="*/ 542666 w 2022913"/>
                      <a:gd name="connsiteY3-38" fmla="*/ 1605 h 1994139"/>
                      <a:gd name="connsiteX4-39" fmla="*/ 544890 w 2022913"/>
                      <a:gd name="connsiteY4-40" fmla="*/ 0 h 1994139"/>
                      <a:gd name="connsiteX0-41" fmla="*/ 544890 w 2038137"/>
                      <a:gd name="connsiteY0-42" fmla="*/ 0 h 1994139"/>
                      <a:gd name="connsiteX1-43" fmla="*/ 2038137 w 2038137"/>
                      <a:gd name="connsiteY1-44" fmla="*/ 1966744 h 1994139"/>
                      <a:gd name="connsiteX2-45" fmla="*/ 0 w 2038137"/>
                      <a:gd name="connsiteY2-46" fmla="*/ 1994139 h 1994139"/>
                      <a:gd name="connsiteX3-47" fmla="*/ 542666 w 2038137"/>
                      <a:gd name="connsiteY3-48" fmla="*/ 1605 h 1994139"/>
                      <a:gd name="connsiteX4-49" fmla="*/ 544890 w 2038137"/>
                      <a:gd name="connsiteY4-50" fmla="*/ 0 h 199413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38137" h="1994139">
                        <a:moveTo>
                          <a:pt x="544890" y="0"/>
                        </a:moveTo>
                        <a:lnTo>
                          <a:pt x="2038137" y="1966744"/>
                        </a:lnTo>
                        <a:lnTo>
                          <a:pt x="0" y="1994139"/>
                        </a:lnTo>
                        <a:lnTo>
                          <a:pt x="542666" y="1605"/>
                        </a:lnTo>
                        <a:lnTo>
                          <a:pt x="544890" y="0"/>
                        </a:lnTo>
                        <a:close/>
                      </a:path>
                    </a:pathLst>
                  </a:custGeom>
                  <a:solidFill>
                    <a:srgbClr val="534660">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任意多边形 377"/>
                  <p:cNvSpPr/>
                  <p:nvPr/>
                </p:nvSpPr>
                <p:spPr>
                  <a:xfrm>
                    <a:off x="3050377" y="5961082"/>
                    <a:ext cx="1008930" cy="1331025"/>
                  </a:xfrm>
                  <a:custGeom>
                    <a:avLst/>
                    <a:gdLst>
                      <a:gd name="connsiteX0" fmla="*/ 842502 w 966436"/>
                      <a:gd name="connsiteY0" fmla="*/ 0 h 1303503"/>
                      <a:gd name="connsiteX1" fmla="*/ 966436 w 966436"/>
                      <a:gd name="connsiteY1" fmla="*/ 1303503 h 1303503"/>
                      <a:gd name="connsiteX2" fmla="*/ 0 w 966436"/>
                      <a:gd name="connsiteY2" fmla="*/ 10894 h 1303503"/>
                      <a:gd name="connsiteX3" fmla="*/ 842502 w 966436"/>
                      <a:gd name="connsiteY3" fmla="*/ 0 h 1303503"/>
                      <a:gd name="connsiteX0-1" fmla="*/ 857844 w 981778"/>
                      <a:gd name="connsiteY0-2" fmla="*/ 0 h 1303503"/>
                      <a:gd name="connsiteX1-3" fmla="*/ 981778 w 981778"/>
                      <a:gd name="connsiteY1-4" fmla="*/ 1303503 h 1303503"/>
                      <a:gd name="connsiteX2-5" fmla="*/ 0 w 981778"/>
                      <a:gd name="connsiteY2-6" fmla="*/ 10894 h 1303503"/>
                      <a:gd name="connsiteX3-7" fmla="*/ 857844 w 981778"/>
                      <a:gd name="connsiteY3-8" fmla="*/ 0 h 1303503"/>
                      <a:gd name="connsiteX0-9" fmla="*/ 850068 w 974002"/>
                      <a:gd name="connsiteY0-10" fmla="*/ 0 h 1303503"/>
                      <a:gd name="connsiteX1-11" fmla="*/ 974002 w 974002"/>
                      <a:gd name="connsiteY1-12" fmla="*/ 1303503 h 1303503"/>
                      <a:gd name="connsiteX2-13" fmla="*/ 0 w 974002"/>
                      <a:gd name="connsiteY2-14" fmla="*/ 21262 h 1303503"/>
                      <a:gd name="connsiteX3-15" fmla="*/ 850068 w 974002"/>
                      <a:gd name="connsiteY3-16" fmla="*/ 0 h 1303503"/>
                      <a:gd name="connsiteX0-17" fmla="*/ 860218 w 974002"/>
                      <a:gd name="connsiteY0-18" fmla="*/ 0 h 1303503"/>
                      <a:gd name="connsiteX1-19" fmla="*/ 974002 w 974002"/>
                      <a:gd name="connsiteY1-20" fmla="*/ 1303503 h 1303503"/>
                      <a:gd name="connsiteX2-21" fmla="*/ 0 w 974002"/>
                      <a:gd name="connsiteY2-22" fmla="*/ 21262 h 1303503"/>
                      <a:gd name="connsiteX3-23" fmla="*/ 860218 w 974002"/>
                      <a:gd name="connsiteY3-24" fmla="*/ 0 h 1303503"/>
                      <a:gd name="connsiteX0-25" fmla="*/ 860218 w 980574"/>
                      <a:gd name="connsiteY0-26" fmla="*/ 0 h 1303503"/>
                      <a:gd name="connsiteX1-27" fmla="*/ 980574 w 980574"/>
                      <a:gd name="connsiteY1-28" fmla="*/ 1303503 h 1303503"/>
                      <a:gd name="connsiteX2-29" fmla="*/ 0 w 980574"/>
                      <a:gd name="connsiteY2-30" fmla="*/ 21262 h 1303503"/>
                      <a:gd name="connsiteX3-31" fmla="*/ 860218 w 980574"/>
                      <a:gd name="connsiteY3-32" fmla="*/ 0 h 1303503"/>
                      <a:gd name="connsiteX0-33" fmla="*/ 860218 w 999326"/>
                      <a:gd name="connsiteY0-34" fmla="*/ 0 h 1316005"/>
                      <a:gd name="connsiteX1-35" fmla="*/ 999326 w 999326"/>
                      <a:gd name="connsiteY1-36" fmla="*/ 1316005 h 1316005"/>
                      <a:gd name="connsiteX2-37" fmla="*/ 0 w 999326"/>
                      <a:gd name="connsiteY2-38" fmla="*/ 21262 h 1316005"/>
                      <a:gd name="connsiteX3-39" fmla="*/ 860218 w 999326"/>
                      <a:gd name="connsiteY3-40" fmla="*/ 0 h 1316005"/>
                      <a:gd name="connsiteX0-41" fmla="*/ 860218 w 993075"/>
                      <a:gd name="connsiteY0-42" fmla="*/ 0 h 1328508"/>
                      <a:gd name="connsiteX1-43" fmla="*/ 993075 w 993075"/>
                      <a:gd name="connsiteY1-44" fmla="*/ 1328508 h 1328508"/>
                      <a:gd name="connsiteX2-45" fmla="*/ 0 w 993075"/>
                      <a:gd name="connsiteY2-46" fmla="*/ 21262 h 1328508"/>
                      <a:gd name="connsiteX3-47" fmla="*/ 860218 w 993075"/>
                      <a:gd name="connsiteY3-48" fmla="*/ 0 h 1328508"/>
                      <a:gd name="connsiteX0-49" fmla="*/ 876071 w 1008928"/>
                      <a:gd name="connsiteY0-50" fmla="*/ 2517 h 1331025"/>
                      <a:gd name="connsiteX1-51" fmla="*/ 1008928 w 1008928"/>
                      <a:gd name="connsiteY1-52" fmla="*/ 1331025 h 1331025"/>
                      <a:gd name="connsiteX2-53" fmla="*/ 0 w 1008928"/>
                      <a:gd name="connsiteY2-54" fmla="*/ 0 h 1331025"/>
                      <a:gd name="connsiteX3-55" fmla="*/ 876071 w 1008928"/>
                      <a:gd name="connsiteY3-56" fmla="*/ 2517 h 1331025"/>
                    </a:gdLst>
                    <a:ahLst/>
                    <a:cxnLst>
                      <a:cxn ang="0">
                        <a:pos x="connsiteX0-1" y="connsiteY0-2"/>
                      </a:cxn>
                      <a:cxn ang="0">
                        <a:pos x="connsiteX1-3" y="connsiteY1-4"/>
                      </a:cxn>
                      <a:cxn ang="0">
                        <a:pos x="connsiteX2-5" y="connsiteY2-6"/>
                      </a:cxn>
                      <a:cxn ang="0">
                        <a:pos x="connsiteX3-7" y="connsiteY3-8"/>
                      </a:cxn>
                    </a:cxnLst>
                    <a:rect l="l" t="t" r="r" b="b"/>
                    <a:pathLst>
                      <a:path w="1008928" h="1331025">
                        <a:moveTo>
                          <a:pt x="876071" y="2517"/>
                        </a:moveTo>
                        <a:lnTo>
                          <a:pt x="1008928" y="1331025"/>
                        </a:lnTo>
                        <a:lnTo>
                          <a:pt x="0" y="0"/>
                        </a:lnTo>
                        <a:lnTo>
                          <a:pt x="876071" y="2517"/>
                        </a:lnTo>
                        <a:close/>
                      </a:path>
                    </a:pathLst>
                  </a:custGeom>
                  <a:solidFill>
                    <a:srgbClr val="FFFF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任意多边形 378"/>
                  <p:cNvSpPr/>
                  <p:nvPr/>
                </p:nvSpPr>
                <p:spPr>
                  <a:xfrm>
                    <a:off x="8406300" y="5116748"/>
                    <a:ext cx="1321359" cy="834058"/>
                  </a:xfrm>
                  <a:custGeom>
                    <a:avLst/>
                    <a:gdLst>
                      <a:gd name="connsiteX0" fmla="*/ 1347281 w 1347281"/>
                      <a:gd name="connsiteY0" fmla="*/ 0 h 865762"/>
                      <a:gd name="connsiteX1" fmla="*/ 0 w 1347281"/>
                      <a:gd name="connsiteY1" fmla="*/ 821987 h 865762"/>
                      <a:gd name="connsiteX2" fmla="*/ 1108953 w 1347281"/>
                      <a:gd name="connsiteY2" fmla="*/ 865762 h 865762"/>
                      <a:gd name="connsiteX3" fmla="*/ 1347281 w 1347281"/>
                      <a:gd name="connsiteY3" fmla="*/ 0 h 865762"/>
                      <a:gd name="connsiteX0-1" fmla="*/ 1321359 w 1321359"/>
                      <a:gd name="connsiteY0-2" fmla="*/ 0 h 865762"/>
                      <a:gd name="connsiteX1-3" fmla="*/ 0 w 1321359"/>
                      <a:gd name="connsiteY1-4" fmla="*/ 827171 h 865762"/>
                      <a:gd name="connsiteX2-5" fmla="*/ 1083031 w 1321359"/>
                      <a:gd name="connsiteY2-6" fmla="*/ 865762 h 865762"/>
                      <a:gd name="connsiteX3-7" fmla="*/ 1321359 w 1321359"/>
                      <a:gd name="connsiteY3-8" fmla="*/ 0 h 865762"/>
                      <a:gd name="connsiteX0-9" fmla="*/ 1321359 w 1321359"/>
                      <a:gd name="connsiteY0-10" fmla="*/ 0 h 834057"/>
                      <a:gd name="connsiteX1-11" fmla="*/ 0 w 1321359"/>
                      <a:gd name="connsiteY1-12" fmla="*/ 827171 h 834057"/>
                      <a:gd name="connsiteX2-13" fmla="*/ 1067178 w 1321359"/>
                      <a:gd name="connsiteY2-14" fmla="*/ 834057 h 834057"/>
                      <a:gd name="connsiteX3-15" fmla="*/ 1321359 w 1321359"/>
                      <a:gd name="connsiteY3-16" fmla="*/ 0 h 834057"/>
                    </a:gdLst>
                    <a:ahLst/>
                    <a:cxnLst>
                      <a:cxn ang="0">
                        <a:pos x="connsiteX0-1" y="connsiteY0-2"/>
                      </a:cxn>
                      <a:cxn ang="0">
                        <a:pos x="connsiteX1-3" y="connsiteY1-4"/>
                      </a:cxn>
                      <a:cxn ang="0">
                        <a:pos x="connsiteX2-5" y="connsiteY2-6"/>
                      </a:cxn>
                      <a:cxn ang="0">
                        <a:pos x="connsiteX3-7" y="connsiteY3-8"/>
                      </a:cxn>
                    </a:cxnLst>
                    <a:rect l="l" t="t" r="r" b="b"/>
                    <a:pathLst>
                      <a:path w="1321359" h="834057">
                        <a:moveTo>
                          <a:pt x="1321359" y="0"/>
                        </a:moveTo>
                        <a:lnTo>
                          <a:pt x="0" y="827171"/>
                        </a:lnTo>
                        <a:lnTo>
                          <a:pt x="1067178" y="834057"/>
                        </a:lnTo>
                        <a:lnTo>
                          <a:pt x="1321359" y="0"/>
                        </a:lnTo>
                        <a:close/>
                      </a:path>
                    </a:pathLst>
                  </a:custGeom>
                  <a:solidFill>
                    <a:srgbClr val="465261">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3" name="任意多边形 222"/>
                <p:cNvSpPr/>
                <p:nvPr/>
              </p:nvSpPr>
              <p:spPr>
                <a:xfrm>
                  <a:off x="1239141" y="6610891"/>
                  <a:ext cx="2030074" cy="1028035"/>
                </a:xfrm>
                <a:custGeom>
                  <a:avLst/>
                  <a:gdLst>
                    <a:gd name="connsiteX0" fmla="*/ 1418665 w 2030506"/>
                    <a:gd name="connsiteY0" fmla="*/ 0 h 1021976"/>
                    <a:gd name="connsiteX1" fmla="*/ 0 w 2030506"/>
                    <a:gd name="connsiteY1" fmla="*/ 1021976 h 1021976"/>
                    <a:gd name="connsiteX2" fmla="*/ 2030506 w 2030506"/>
                    <a:gd name="connsiteY2" fmla="*/ 1015253 h 1021976"/>
                    <a:gd name="connsiteX3" fmla="*/ 1418665 w 2030506"/>
                    <a:gd name="connsiteY3" fmla="*/ 0 h 1021976"/>
                    <a:gd name="connsiteX0-1" fmla="*/ 1418665 w 2041158"/>
                    <a:gd name="connsiteY0-2" fmla="*/ 0 h 1028035"/>
                    <a:gd name="connsiteX1-3" fmla="*/ 0 w 2041158"/>
                    <a:gd name="connsiteY1-4" fmla="*/ 1021976 h 1028035"/>
                    <a:gd name="connsiteX2-5" fmla="*/ 2041158 w 2041158"/>
                    <a:gd name="connsiteY2-6" fmla="*/ 1028035 h 1028035"/>
                    <a:gd name="connsiteX3-7" fmla="*/ 1418665 w 2041158"/>
                    <a:gd name="connsiteY3-8" fmla="*/ 0 h 1028035"/>
                    <a:gd name="connsiteX0-9" fmla="*/ 1399174 w 2021667"/>
                    <a:gd name="connsiteY0-10" fmla="*/ 0 h 1028035"/>
                    <a:gd name="connsiteX1-11" fmla="*/ 0 w 2021667"/>
                    <a:gd name="connsiteY1-12" fmla="*/ 1025874 h 1028035"/>
                    <a:gd name="connsiteX2-13" fmla="*/ 2021667 w 2021667"/>
                    <a:gd name="connsiteY2-14" fmla="*/ 1028035 h 1028035"/>
                    <a:gd name="connsiteX3-15" fmla="*/ 1399174 w 2021667"/>
                    <a:gd name="connsiteY3-16" fmla="*/ 0 h 1028035"/>
                    <a:gd name="connsiteX0-17" fmla="*/ 1391379 w 2013872"/>
                    <a:gd name="connsiteY0-18" fmla="*/ 0 h 1028035"/>
                    <a:gd name="connsiteX1-19" fmla="*/ 0 w 2013872"/>
                    <a:gd name="connsiteY1-20" fmla="*/ 1021976 h 1028035"/>
                    <a:gd name="connsiteX2-21" fmla="*/ 2013872 w 2013872"/>
                    <a:gd name="connsiteY2-22" fmla="*/ 1028035 h 1028035"/>
                    <a:gd name="connsiteX3-23" fmla="*/ 1391379 w 2013872"/>
                    <a:gd name="connsiteY3-24" fmla="*/ 0 h 1028035"/>
                    <a:gd name="connsiteX0-25" fmla="*/ 1402180 w 2024673"/>
                    <a:gd name="connsiteY0-26" fmla="*/ 0 h 1028035"/>
                    <a:gd name="connsiteX1-27" fmla="*/ 0 w 2024673"/>
                    <a:gd name="connsiteY1-28" fmla="*/ 994973 h 1028035"/>
                    <a:gd name="connsiteX2-29" fmla="*/ 2024673 w 2024673"/>
                    <a:gd name="connsiteY2-30" fmla="*/ 1028035 h 1028035"/>
                    <a:gd name="connsiteX3-31" fmla="*/ 1402180 w 2024673"/>
                    <a:gd name="connsiteY3-32" fmla="*/ 0 h 1028035"/>
                    <a:gd name="connsiteX0-33" fmla="*/ 1407581 w 2030074"/>
                    <a:gd name="connsiteY0-34" fmla="*/ 0 h 1028035"/>
                    <a:gd name="connsiteX1-35" fmla="*/ 0 w 2030074"/>
                    <a:gd name="connsiteY1-36" fmla="*/ 1016574 h 1028035"/>
                    <a:gd name="connsiteX2-37" fmla="*/ 2030074 w 2030074"/>
                    <a:gd name="connsiteY2-38" fmla="*/ 1028035 h 1028035"/>
                    <a:gd name="connsiteX3-39" fmla="*/ 1407581 w 2030074"/>
                    <a:gd name="connsiteY3-40" fmla="*/ 0 h 1028035"/>
                  </a:gdLst>
                  <a:ahLst/>
                  <a:cxnLst>
                    <a:cxn ang="0">
                      <a:pos x="connsiteX0-1" y="connsiteY0-2"/>
                    </a:cxn>
                    <a:cxn ang="0">
                      <a:pos x="connsiteX1-3" y="connsiteY1-4"/>
                    </a:cxn>
                    <a:cxn ang="0">
                      <a:pos x="connsiteX2-5" y="connsiteY2-6"/>
                    </a:cxn>
                    <a:cxn ang="0">
                      <a:pos x="connsiteX3-7" y="connsiteY3-8"/>
                    </a:cxn>
                  </a:cxnLst>
                  <a:rect l="l" t="t" r="r" b="b"/>
                  <a:pathLst>
                    <a:path w="2030074" h="1028035">
                      <a:moveTo>
                        <a:pt x="1407581" y="0"/>
                      </a:moveTo>
                      <a:lnTo>
                        <a:pt x="0" y="1016574"/>
                      </a:lnTo>
                      <a:lnTo>
                        <a:pt x="2030074" y="1028035"/>
                      </a:lnTo>
                      <a:lnTo>
                        <a:pt x="1407581" y="0"/>
                      </a:lnTo>
                      <a:close/>
                    </a:path>
                  </a:pathLst>
                </a:custGeom>
                <a:solidFill>
                  <a:srgbClr val="475061">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7" name="椭圆 216"/>
            <p:cNvSpPr/>
            <p:nvPr/>
          </p:nvSpPr>
          <p:spPr>
            <a:xfrm>
              <a:off x="3765283" y="1088359"/>
              <a:ext cx="4659806" cy="4659806"/>
            </a:xfrm>
            <a:prstGeom prst="ellipse">
              <a:avLst/>
            </a:prstGeom>
            <a:noFill/>
            <a:ln>
              <a:solidFill>
                <a:srgbClr val="FFFFFF">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椭圆 217"/>
            <p:cNvSpPr/>
            <p:nvPr/>
          </p:nvSpPr>
          <p:spPr>
            <a:xfrm>
              <a:off x="3885386" y="1208462"/>
              <a:ext cx="4419600" cy="4419600"/>
            </a:xfrm>
            <a:prstGeom prst="ellipse">
              <a:avLst/>
            </a:prstGeom>
            <a:noFill/>
            <a:ln>
              <a:solidFill>
                <a:srgbClr val="FFFFFF">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文本框 83"/>
            <p:cNvSpPr txBox="1"/>
            <p:nvPr/>
          </p:nvSpPr>
          <p:spPr>
            <a:xfrm>
              <a:off x="4190972" y="2460445"/>
              <a:ext cx="3686017" cy="3617595"/>
            </a:xfrm>
            <a:prstGeom prst="rect">
              <a:avLst/>
            </a:prstGeom>
            <a:noFill/>
            <a:effectLst>
              <a:outerShdw blurRad="50800" dist="38100" dir="5400000" algn="t" rotWithShape="0">
                <a:prstClr val="black">
                  <a:alpha val="40000"/>
                </a:prstClr>
              </a:outerShdw>
            </a:effectLst>
          </p:spPr>
          <p:txBody>
            <a:bodyPr wrap="square" rtlCol="0">
              <a:spAutoFit/>
            </a:bodyPr>
            <a:lstStyle/>
            <a:p>
              <a:pPr algn="ctr">
                <a:lnSpc>
                  <a:spcPts val="5500"/>
                </a:lnSpc>
              </a:pPr>
              <a:r>
                <a:rPr lang="en-US" altLang="zh-CN" sz="48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rPr>
                <a:t>Stick Hero</a:t>
              </a:r>
              <a:endParaRPr lang="en-US" altLang="zh-CN" sz="48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endParaRPr>
            </a:p>
            <a:p>
              <a:pPr algn="ctr">
                <a:lnSpc>
                  <a:spcPts val="5500"/>
                </a:lnSpc>
              </a:pPr>
              <a:r>
                <a:rPr lang="en-US" altLang="zh-CN" sz="28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rPr>
                <a:t>An Agile Game</a:t>
              </a:r>
              <a:endParaRPr lang="en-US" altLang="zh-CN" sz="28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endParaRPr>
            </a:p>
            <a:p>
              <a:pPr algn="ctr">
                <a:lnSpc>
                  <a:spcPts val="5500"/>
                </a:lnSpc>
              </a:pPr>
              <a:endParaRPr lang="en-US" altLang="zh-CN" sz="28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endParaRPr>
            </a:p>
            <a:p>
              <a:pPr algn="ctr">
                <a:lnSpc>
                  <a:spcPts val="5500"/>
                </a:lnSpc>
              </a:pP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Made by</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lnSpc>
                  <a:spcPts val="5500"/>
                </a:lnSpc>
              </a:pPr>
              <a:r>
                <a:rPr lang="en-US" sz="2000" b="1" dirty="0" err="1">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rPr>
                <a:t>Group_2</a:t>
              </a:r>
              <a:endParaRPr lang="en-US" sz="2000" b="1" dirty="0">
                <a:gradFill flip="none" rotWithShape="1">
                  <a:gsLst>
                    <a:gs pos="8000">
                      <a:srgbClr val="FAFFFF"/>
                    </a:gs>
                    <a:gs pos="100000">
                      <a:srgbClr val="C3C4CB"/>
                    </a:gs>
                  </a:gsLst>
                  <a:lin ang="5400000" scaled="1"/>
                  <a:tileRect/>
                </a:gradFill>
                <a:latin typeface="微软雅黑" panose="020B0503020204020204" pitchFamily="34" charset="-122"/>
                <a:ea typeface="微软雅黑" panose="020B0503020204020204" pitchFamily="34" charset="-122"/>
              </a:endParaRPr>
            </a:p>
          </p:txBody>
        </p:sp>
      </p:grpSp>
      <p:sp>
        <p:nvSpPr>
          <p:cNvPr id="380" name="六边形 379"/>
          <p:cNvSpPr/>
          <p:nvPr/>
        </p:nvSpPr>
        <p:spPr>
          <a:xfrm>
            <a:off x="975975" y="1860613"/>
            <a:ext cx="506604" cy="436728"/>
          </a:xfrm>
          <a:prstGeom prst="hexagon">
            <a:avLst/>
          </a:prstGeom>
          <a:solidFill>
            <a:srgbClr val="727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六边形 380"/>
          <p:cNvSpPr/>
          <p:nvPr/>
        </p:nvSpPr>
        <p:spPr>
          <a:xfrm>
            <a:off x="1053545" y="3998921"/>
            <a:ext cx="741182" cy="638950"/>
          </a:xfrm>
          <a:prstGeom prst="hexagon">
            <a:avLst/>
          </a:prstGeom>
          <a:solidFill>
            <a:srgbClr val="453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六边形 381"/>
          <p:cNvSpPr/>
          <p:nvPr/>
        </p:nvSpPr>
        <p:spPr>
          <a:xfrm>
            <a:off x="2857745" y="2869076"/>
            <a:ext cx="574073" cy="494890"/>
          </a:xfrm>
          <a:prstGeom prst="hexagon">
            <a:avLst/>
          </a:prstGeom>
          <a:solidFill>
            <a:srgbClr val="FFFF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六边形 382"/>
          <p:cNvSpPr/>
          <p:nvPr/>
        </p:nvSpPr>
        <p:spPr>
          <a:xfrm>
            <a:off x="9449512" y="2580094"/>
            <a:ext cx="574073" cy="494890"/>
          </a:xfrm>
          <a:prstGeom prst="hexagon">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六边形 383"/>
          <p:cNvSpPr/>
          <p:nvPr/>
        </p:nvSpPr>
        <p:spPr>
          <a:xfrm>
            <a:off x="10573714" y="5189078"/>
            <a:ext cx="603895" cy="520598"/>
          </a:xfrm>
          <a:prstGeom prst="hexagon">
            <a:avLst/>
          </a:prstGeom>
          <a:solidFill>
            <a:srgbClr val="FFFF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六边形 384"/>
          <p:cNvSpPr/>
          <p:nvPr/>
        </p:nvSpPr>
        <p:spPr>
          <a:xfrm>
            <a:off x="10560351" y="1119290"/>
            <a:ext cx="1019539" cy="878912"/>
          </a:xfrm>
          <a:prstGeom prst="hexagon">
            <a:avLst/>
          </a:prstGeom>
          <a:solidFill>
            <a:srgbClr val="FFFFF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六边形 385"/>
          <p:cNvSpPr/>
          <p:nvPr/>
        </p:nvSpPr>
        <p:spPr>
          <a:xfrm>
            <a:off x="11384609" y="2952772"/>
            <a:ext cx="345478" cy="297825"/>
          </a:xfrm>
          <a:prstGeom prst="hexagon">
            <a:avLst/>
          </a:pr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7" name="图片 386"/>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2301944" y="1582054"/>
            <a:ext cx="668666" cy="764933"/>
          </a:xfrm>
          <a:prstGeom prst="rect">
            <a:avLst/>
          </a:prstGeom>
        </p:spPr>
      </p:pic>
      <p:pic>
        <p:nvPicPr>
          <p:cNvPr id="388" name="图片 387"/>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468332" y="5242482"/>
            <a:ext cx="1046916" cy="1197638"/>
          </a:xfrm>
          <a:prstGeom prst="rect">
            <a:avLst/>
          </a:prstGeom>
        </p:spPr>
      </p:pic>
      <p:pic>
        <p:nvPicPr>
          <p:cNvPr id="389" name="图片 388"/>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3216351" y="4714134"/>
            <a:ext cx="500902" cy="573016"/>
          </a:xfrm>
          <a:prstGeom prst="rect">
            <a:avLst/>
          </a:prstGeom>
        </p:spPr>
      </p:pic>
      <p:sp>
        <p:nvSpPr>
          <p:cNvPr id="390" name="TextBox 389"/>
          <p:cNvSpPr txBox="1"/>
          <p:nvPr/>
        </p:nvSpPr>
        <p:spPr>
          <a:xfrm>
            <a:off x="440236" y="186240"/>
            <a:ext cx="3387466" cy="461665"/>
          </a:xfrm>
          <a:prstGeom prst="rect">
            <a:avLst/>
          </a:prstGeom>
          <a:noFill/>
        </p:spPr>
        <p:txBody>
          <a:bodyPr wrap="none" rtlCol="0">
            <a:spAutoFit/>
          </a:bodyPr>
          <a:lstStyle/>
          <a:p>
            <a:r>
              <a:rPr lang="en-US" altLang="zh-CN" sz="2400" dirty="0">
                <a:solidFill>
                  <a:schemeClr val="bg1"/>
                </a:solidFill>
                <a:latin typeface="方正兰亭粗黑简体" panose="02000000000000000000" pitchFamily="2" charset="-122"/>
                <a:ea typeface="方正兰亭粗黑简体" panose="02000000000000000000" pitchFamily="2" charset="-122"/>
              </a:rPr>
              <a:t>Using </a:t>
            </a:r>
            <a:r>
              <a:rPr lang="en-US" altLang="zh-CN" sz="2400">
                <a:solidFill>
                  <a:schemeClr val="bg1"/>
                </a:solidFill>
                <a:latin typeface="方正兰亭粗黑简体" panose="02000000000000000000" pitchFamily="2" charset="-122"/>
                <a:ea typeface="方正兰亭粗黑简体" panose="02000000000000000000" pitchFamily="2" charset="-122"/>
              </a:rPr>
              <a:t>C language…</a:t>
            </a:r>
            <a:endParaRPr lang="zh-CN" altLang="en-US" sz="2400" dirty="0">
              <a:solidFill>
                <a:schemeClr val="bg1"/>
              </a:solidFill>
              <a:latin typeface="方正兰亭粗黑简体" panose="02000000000000000000" pitchFamily="2" charset="-122"/>
              <a:ea typeface="方正兰亭粗黑简体" panose="02000000000000000000" pitchFamily="2" charset="-122"/>
            </a:endParaRPr>
          </a:p>
        </p:txBody>
      </p:sp>
      <p:pic>
        <p:nvPicPr>
          <p:cNvPr id="94" name="图片 93"/>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780837" y="5649538"/>
            <a:ext cx="390275" cy="446462"/>
          </a:xfrm>
          <a:prstGeom prst="rect">
            <a:avLst/>
          </a:prstGeom>
        </p:spPr>
      </p:pic>
      <p:pic>
        <p:nvPicPr>
          <p:cNvPr id="95" name="图片 94"/>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367013" y="1055285"/>
            <a:ext cx="523458" cy="598819"/>
          </a:xfrm>
          <a:prstGeom prst="rect">
            <a:avLst/>
          </a:prstGeom>
        </p:spPr>
      </p:pic>
      <p:sp>
        <p:nvSpPr>
          <p:cNvPr id="96" name="六边形 95"/>
          <p:cNvSpPr/>
          <p:nvPr/>
        </p:nvSpPr>
        <p:spPr>
          <a:xfrm>
            <a:off x="21406464" y="-2066339"/>
            <a:ext cx="1019539" cy="878912"/>
          </a:xfrm>
          <a:prstGeom prst="hexagon">
            <a:avLst/>
          </a:prstGeom>
          <a:solidFill>
            <a:srgbClr val="FFFFFF">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7" name="图片 96"/>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1634408" y="4364943"/>
            <a:ext cx="390275" cy="4464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6000">
        <p14:flythrough dir="out"/>
      </p:transition>
    </mc:Choice>
    <mc:Fallback>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10" presetClass="entr" presetSubtype="0" repeatCount="200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par>
                          <p:cTn id="10" fill="hold">
                            <p:stCondLst>
                              <p:cond delay="0"/>
                            </p:stCondLst>
                            <p:childTnLst>
                              <p:par>
                                <p:cTn id="11" presetID="53" presetClass="entr" presetSubtype="16"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 calcmode="lin" valueType="num">
                                      <p:cBhvr>
                                        <p:cTn id="13" dur="500" fill="hold"/>
                                        <p:tgtEl>
                                          <p:spTgt spid="215"/>
                                        </p:tgtEl>
                                        <p:attrNameLst>
                                          <p:attrName>ppt_w</p:attrName>
                                        </p:attrNameLst>
                                      </p:cBhvr>
                                      <p:tavLst>
                                        <p:tav tm="0">
                                          <p:val>
                                            <p:fltVal val="0"/>
                                          </p:val>
                                        </p:tav>
                                        <p:tav tm="100000">
                                          <p:val>
                                            <p:strVal val="#ppt_w"/>
                                          </p:val>
                                        </p:tav>
                                      </p:tavLst>
                                    </p:anim>
                                    <p:anim calcmode="lin" valueType="num">
                                      <p:cBhvr>
                                        <p:cTn id="14" dur="500" fill="hold"/>
                                        <p:tgtEl>
                                          <p:spTgt spid="215"/>
                                        </p:tgtEl>
                                        <p:attrNameLst>
                                          <p:attrName>ppt_h</p:attrName>
                                        </p:attrNameLst>
                                      </p:cBhvr>
                                      <p:tavLst>
                                        <p:tav tm="0">
                                          <p:val>
                                            <p:fltVal val="0"/>
                                          </p:val>
                                        </p:tav>
                                        <p:tav tm="100000">
                                          <p:val>
                                            <p:strVal val="#ppt_h"/>
                                          </p:val>
                                        </p:tav>
                                      </p:tavLst>
                                    </p:anim>
                                    <p:animEffect transition="in" filter="fade">
                                      <p:cBhvr>
                                        <p:cTn id="15" dur="500"/>
                                        <p:tgtEl>
                                          <p:spTgt spid="215"/>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wipe(left)">
                                      <p:cBhvr>
                                        <p:cTn id="19" dur="3500"/>
                                        <p:tgtEl>
                                          <p:spTgt spid="204"/>
                                        </p:tgtEl>
                                      </p:cBhvr>
                                    </p:animEffect>
                                  </p:childTnLst>
                                </p:cTn>
                              </p:par>
                              <p:par>
                                <p:cTn id="20" presetID="8" presetClass="emph" presetSubtype="0" fill="hold" nodeType="withEffect">
                                  <p:stCondLst>
                                    <p:cond delay="3500"/>
                                  </p:stCondLst>
                                  <p:childTnLst>
                                    <p:animRot by="21600000">
                                      <p:cBhvr>
                                        <p:cTn id="21" dur="4000" fill="hold"/>
                                        <p:tgtEl>
                                          <p:spTgt spid="204"/>
                                        </p:tgtEl>
                                        <p:attrNameLst>
                                          <p:attrName>r</p:attrName>
                                        </p:attrNameLst>
                                      </p:cBhvr>
                                    </p:animRot>
                                  </p:childTnLst>
                                </p:cTn>
                              </p:par>
                              <p:par>
                                <p:cTn id="22" presetID="22" presetClass="entr" presetSubtype="8" fill="hold" nodeType="withEffect">
                                  <p:stCondLst>
                                    <p:cond delay="3500"/>
                                  </p:stCondLst>
                                  <p:childTnLst>
                                    <p:set>
                                      <p:cBhvr>
                                        <p:cTn id="23" dur="1" fill="hold">
                                          <p:stCondLst>
                                            <p:cond delay="0"/>
                                          </p:stCondLst>
                                        </p:cTn>
                                        <p:tgtEl>
                                          <p:spTgt spid="139"/>
                                        </p:tgtEl>
                                        <p:attrNameLst>
                                          <p:attrName>style.visibility</p:attrName>
                                        </p:attrNameLst>
                                      </p:cBhvr>
                                      <p:to>
                                        <p:strVal val="visible"/>
                                      </p:to>
                                    </p:set>
                                    <p:animEffect transition="in" filter="wipe(left)">
                                      <p:cBhvr>
                                        <p:cTn id="24" dur="3500"/>
                                        <p:tgtEl>
                                          <p:spTgt spid="139"/>
                                        </p:tgtEl>
                                      </p:cBhvr>
                                    </p:animEffect>
                                  </p:childTnLst>
                                </p:cTn>
                              </p:par>
                              <p:par>
                                <p:cTn id="25" presetID="8" presetClass="emph" presetSubtype="0" fill="hold" nodeType="withEffect">
                                  <p:stCondLst>
                                    <p:cond delay="3500"/>
                                  </p:stCondLst>
                                  <p:childTnLst>
                                    <p:animRot by="21600000">
                                      <p:cBhvr>
                                        <p:cTn id="26" dur="4000" fill="hold"/>
                                        <p:tgtEl>
                                          <p:spTgt spid="139"/>
                                        </p:tgtEl>
                                        <p:attrNameLst>
                                          <p:attrName>r</p:attrName>
                                        </p:attrNameLst>
                                      </p:cBhvr>
                                    </p:animRot>
                                  </p:childTnLst>
                                </p:cTn>
                              </p:par>
                              <p:par>
                                <p:cTn id="27" presetID="10" presetClass="entr" presetSubtype="0" fill="hold" grpId="0" nodeType="withEffect">
                                  <p:stCondLst>
                                    <p:cond delay="1750"/>
                                  </p:stCondLst>
                                  <p:childTnLst>
                                    <p:set>
                                      <p:cBhvr>
                                        <p:cTn id="28" dur="1" fill="hold">
                                          <p:stCondLst>
                                            <p:cond delay="0"/>
                                          </p:stCondLst>
                                        </p:cTn>
                                        <p:tgtEl>
                                          <p:spTgt spid="149"/>
                                        </p:tgtEl>
                                        <p:attrNameLst>
                                          <p:attrName>style.visibility</p:attrName>
                                        </p:attrNameLst>
                                      </p:cBhvr>
                                      <p:to>
                                        <p:strVal val="visible"/>
                                      </p:to>
                                    </p:set>
                                    <p:animEffect transition="in" filter="fade">
                                      <p:cBhvr>
                                        <p:cTn id="29" dur="250"/>
                                        <p:tgtEl>
                                          <p:spTgt spid="14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14"/>
                                        </p:tgtEl>
                                        <p:attrNameLst>
                                          <p:attrName>style.visibility</p:attrName>
                                        </p:attrNameLst>
                                      </p:cBhvr>
                                      <p:to>
                                        <p:strVal val="visible"/>
                                      </p:to>
                                    </p:set>
                                    <p:animEffect transition="in" filter="fade">
                                      <p:cBhvr>
                                        <p:cTn id="32" dur="250"/>
                                        <p:tgtEl>
                                          <p:spTgt spid="214"/>
                                        </p:tgtEl>
                                      </p:cBhvr>
                                    </p:animEffect>
                                  </p:childTnLst>
                                </p:cTn>
                              </p:par>
                              <p:par>
                                <p:cTn id="33" presetID="10" presetClass="entr" presetSubtype="0" fill="hold" nodeType="withEffect">
                                  <p:stCondLst>
                                    <p:cond delay="0"/>
                                  </p:stCondLst>
                                  <p:childTnLst>
                                    <p:set>
                                      <p:cBhvr>
                                        <p:cTn id="34" dur="1" fill="hold">
                                          <p:stCondLst>
                                            <p:cond delay="0"/>
                                          </p:stCondLst>
                                        </p:cTn>
                                        <p:tgtEl>
                                          <p:spTgt spid="387"/>
                                        </p:tgtEl>
                                        <p:attrNameLst>
                                          <p:attrName>style.visibility</p:attrName>
                                        </p:attrNameLst>
                                      </p:cBhvr>
                                      <p:to>
                                        <p:strVal val="visible"/>
                                      </p:to>
                                    </p:set>
                                    <p:animEffect transition="in" filter="fade">
                                      <p:cBhvr>
                                        <p:cTn id="35" dur="250"/>
                                        <p:tgtEl>
                                          <p:spTgt spid="387"/>
                                        </p:tgtEl>
                                      </p:cBhvr>
                                    </p:animEffect>
                                  </p:childTnLst>
                                </p:cTn>
                              </p:par>
                              <p:par>
                                <p:cTn id="36" presetID="10" presetClass="entr" presetSubtype="0" fill="hold" nodeType="withEffect">
                                  <p:stCondLst>
                                    <p:cond delay="0"/>
                                  </p:stCondLst>
                                  <p:childTnLst>
                                    <p:set>
                                      <p:cBhvr>
                                        <p:cTn id="37" dur="1" fill="hold">
                                          <p:stCondLst>
                                            <p:cond delay="0"/>
                                          </p:stCondLst>
                                        </p:cTn>
                                        <p:tgtEl>
                                          <p:spTgt spid="388"/>
                                        </p:tgtEl>
                                        <p:attrNameLst>
                                          <p:attrName>style.visibility</p:attrName>
                                        </p:attrNameLst>
                                      </p:cBhvr>
                                      <p:to>
                                        <p:strVal val="visible"/>
                                      </p:to>
                                    </p:set>
                                    <p:animEffect transition="in" filter="fade">
                                      <p:cBhvr>
                                        <p:cTn id="38" dur="250"/>
                                        <p:tgtEl>
                                          <p:spTgt spid="388"/>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381"/>
                                        </p:tgtEl>
                                        <p:attrNameLst>
                                          <p:attrName>style.visibility</p:attrName>
                                        </p:attrNameLst>
                                      </p:cBhvr>
                                      <p:to>
                                        <p:strVal val="visible"/>
                                      </p:to>
                                    </p:set>
                                    <p:animEffect transition="in" filter="fade">
                                      <p:cBhvr>
                                        <p:cTn id="41" dur="250"/>
                                        <p:tgtEl>
                                          <p:spTgt spid="38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384"/>
                                        </p:tgtEl>
                                        <p:attrNameLst>
                                          <p:attrName>style.visibility</p:attrName>
                                        </p:attrNameLst>
                                      </p:cBhvr>
                                      <p:to>
                                        <p:strVal val="visible"/>
                                      </p:to>
                                    </p:set>
                                    <p:animEffect transition="in" filter="fade">
                                      <p:cBhvr>
                                        <p:cTn id="44" dur="250"/>
                                        <p:tgtEl>
                                          <p:spTgt spid="38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86"/>
                                        </p:tgtEl>
                                        <p:attrNameLst>
                                          <p:attrName>style.visibility</p:attrName>
                                        </p:attrNameLst>
                                      </p:cBhvr>
                                      <p:to>
                                        <p:strVal val="visible"/>
                                      </p:to>
                                    </p:set>
                                    <p:animEffect transition="in" filter="fade">
                                      <p:cBhvr>
                                        <p:cTn id="47" dur="250"/>
                                        <p:tgtEl>
                                          <p:spTgt spid="386"/>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83"/>
                                        </p:tgtEl>
                                        <p:attrNameLst>
                                          <p:attrName>style.visibility</p:attrName>
                                        </p:attrNameLst>
                                      </p:cBhvr>
                                      <p:to>
                                        <p:strVal val="visible"/>
                                      </p:to>
                                    </p:set>
                                    <p:animEffect transition="in" filter="fade">
                                      <p:cBhvr>
                                        <p:cTn id="50" dur="250"/>
                                        <p:tgtEl>
                                          <p:spTgt spid="383"/>
                                        </p:tgtEl>
                                      </p:cBhvr>
                                    </p:animEffect>
                                  </p:childTnLst>
                                </p:cTn>
                              </p:par>
                              <p:par>
                                <p:cTn id="51" presetID="10" presetClass="entr" presetSubtype="0" fill="hold" grpId="0" nodeType="withEffect">
                                  <p:stCondLst>
                                    <p:cond delay="750"/>
                                  </p:stCondLst>
                                  <p:childTnLst>
                                    <p:set>
                                      <p:cBhvr>
                                        <p:cTn id="52" dur="1" fill="hold">
                                          <p:stCondLst>
                                            <p:cond delay="0"/>
                                          </p:stCondLst>
                                        </p:cTn>
                                        <p:tgtEl>
                                          <p:spTgt spid="380"/>
                                        </p:tgtEl>
                                        <p:attrNameLst>
                                          <p:attrName>style.visibility</p:attrName>
                                        </p:attrNameLst>
                                      </p:cBhvr>
                                      <p:to>
                                        <p:strVal val="visible"/>
                                      </p:to>
                                    </p:set>
                                    <p:animEffect transition="in" filter="fade">
                                      <p:cBhvr>
                                        <p:cTn id="53" dur="250"/>
                                        <p:tgtEl>
                                          <p:spTgt spid="380"/>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50"/>
                                        <p:tgtEl>
                                          <p:spTgt spid="382"/>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385"/>
                                        </p:tgtEl>
                                        <p:attrNameLst>
                                          <p:attrName>style.visibility</p:attrName>
                                        </p:attrNameLst>
                                      </p:cBhvr>
                                      <p:to>
                                        <p:strVal val="visible"/>
                                      </p:to>
                                    </p:set>
                                    <p:animEffect transition="in" filter="fade">
                                      <p:cBhvr>
                                        <p:cTn id="59" dur="250"/>
                                        <p:tgtEl>
                                          <p:spTgt spid="385"/>
                                        </p:tgtEl>
                                      </p:cBhvr>
                                    </p:animEffect>
                                  </p:childTnLst>
                                </p:cTn>
                              </p:par>
                              <p:par>
                                <p:cTn id="60" presetID="10" presetClass="entr" presetSubtype="0" fill="hold" nodeType="withEffect">
                                  <p:stCondLst>
                                    <p:cond delay="0"/>
                                  </p:stCondLst>
                                  <p:childTnLst>
                                    <p:set>
                                      <p:cBhvr>
                                        <p:cTn id="61" dur="1" fill="hold">
                                          <p:stCondLst>
                                            <p:cond delay="0"/>
                                          </p:stCondLst>
                                        </p:cTn>
                                        <p:tgtEl>
                                          <p:spTgt spid="389"/>
                                        </p:tgtEl>
                                        <p:attrNameLst>
                                          <p:attrName>style.visibility</p:attrName>
                                        </p:attrNameLst>
                                      </p:cBhvr>
                                      <p:to>
                                        <p:strVal val="visible"/>
                                      </p:to>
                                    </p:set>
                                    <p:animEffect transition="in" filter="fade">
                                      <p:cBhvr>
                                        <p:cTn id="62" dur="250"/>
                                        <p:tgtEl>
                                          <p:spTgt spid="389"/>
                                        </p:tgtEl>
                                      </p:cBhvr>
                                    </p:animEffect>
                                  </p:childTnLst>
                                </p:cTn>
                              </p:par>
                              <p:par>
                                <p:cTn id="63" presetID="10"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250"/>
                                        <p:tgtEl>
                                          <p:spTgt spid="94"/>
                                        </p:tgtEl>
                                      </p:cBhvr>
                                    </p:animEffect>
                                  </p:childTnLst>
                                </p:cTn>
                              </p:par>
                              <p:par>
                                <p:cTn id="66" presetID="10" presetClass="entr" presetSubtype="0" fill="hold"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250"/>
                                        <p:tgtEl>
                                          <p:spTgt spid="95"/>
                                        </p:tgtEl>
                                      </p:cBhvr>
                                    </p:animEffect>
                                  </p:childTnLst>
                                </p:cTn>
                              </p:par>
                              <p:par>
                                <p:cTn id="69" presetID="10" presetClass="entr" presetSubtype="0" fill="hold" grpId="0" nodeType="withEffect">
                                  <p:stCondLst>
                                    <p:cond delay="125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250"/>
                                        <p:tgtEl>
                                          <p:spTgt spid="96"/>
                                        </p:tgtEl>
                                      </p:cBhvr>
                                    </p:animEffect>
                                  </p:childTnLst>
                                </p:cTn>
                              </p:par>
                              <p:par>
                                <p:cTn id="72" presetID="10" presetClass="entr" presetSubtype="0" fill="hold"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25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5" fill="hold" display="0">
                  <p:stCondLst>
                    <p:cond delay="indefinite"/>
                  </p:stCondLst>
                  <p:endCondLst>
                    <p:cond evt="onStopAudio" delay="0">
                      <p:tgtEl>
                        <p:sldTgt/>
                      </p:tgtEl>
                    </p:cond>
                  </p:endCondLst>
                </p:cTn>
                <p:tgtEl>
                  <p:spTgt spid="3"/>
                </p:tgtEl>
              </p:cMediaNode>
            </p:audio>
          </p:childTnLst>
        </p:cTn>
      </p:par>
    </p:tnLst>
    <p:bldLst>
      <p:bldP spid="2" grpId="0" animBg="1"/>
      <p:bldP spid="149" grpId="0" animBg="1"/>
      <p:bldP spid="214" grpId="0" animBg="1"/>
      <p:bldP spid="380" grpId="0" animBg="1"/>
      <p:bldP spid="381" grpId="0" animBg="1"/>
      <p:bldP spid="382" grpId="0" animBg="1"/>
      <p:bldP spid="383" grpId="0" animBg="1"/>
      <p:bldP spid="384" grpId="0" animBg="1"/>
      <p:bldP spid="385" grpId="0" animBg="1"/>
      <p:bldP spid="386" grpId="0" animBg="1"/>
      <p:bldP spid="9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202289" y="400984"/>
            <a:ext cx="5122148" cy="527516"/>
          </a:xfrm>
        </p:spPr>
        <p:txBody>
          <a:bodyPr>
            <a:noAutofit/>
          </a:bodyPr>
          <a:lstStyle/>
          <a:p>
            <a:r>
              <a:rPr lang="en-US" altLang="zh-CN" sz="4000" b="1" dirty="0">
                <a:solidFill>
                  <a:schemeClr val="bg1"/>
                </a:solidFill>
                <a:latin typeface="汉仪菱心体简" panose="02010609000101010101" charset="-122"/>
                <a:ea typeface="汉仪菱心体简" panose="02010609000101010101" charset="-122"/>
              </a:rPr>
              <a:t>Group Division</a:t>
            </a:r>
            <a:endParaRPr lang="zh-CN" altLang="en-US" sz="4000" b="1" dirty="0">
              <a:solidFill>
                <a:schemeClr val="bg1"/>
              </a:solidFill>
              <a:latin typeface="汉仪菱心体简" panose="02010609000101010101" charset="-122"/>
              <a:ea typeface="汉仪菱心体简" panose="02010609000101010101" charset="-122"/>
            </a:endParaRPr>
          </a:p>
        </p:txBody>
      </p:sp>
      <p:sp>
        <p:nvSpPr>
          <p:cNvPr id="3" name="Rectangle 74"/>
          <p:cNvSpPr/>
          <p:nvPr/>
        </p:nvSpPr>
        <p:spPr>
          <a:xfrm>
            <a:off x="1775521" y="2920893"/>
            <a:ext cx="2014041" cy="2628492"/>
          </a:xfrm>
          <a:prstGeom prst="rect">
            <a:avLst/>
          </a:prstGeom>
          <a:solidFill>
            <a:schemeClr val="accent1">
              <a:alpha val="24000"/>
            </a:schemeClr>
          </a:solidFill>
          <a:ln w="12700" cmpd="sng">
            <a:solidFill>
              <a:schemeClr val="accent1"/>
            </a:solidFill>
            <a:miter lim="800000"/>
          </a:ln>
        </p:spPr>
        <p:txBody>
          <a:bodyPr anchor="ctr"/>
          <a:lstStyle/>
          <a:p>
            <a:pPr algn="ctr"/>
            <a:endParaRPr lang="en-US" sz="1865">
              <a:solidFill>
                <a:schemeClr val="tx1">
                  <a:lumMod val="85000"/>
                  <a:lumOff val="15000"/>
                </a:schemeClr>
              </a:solidFill>
              <a:latin typeface="+mn-ea"/>
            </a:endParaRPr>
          </a:p>
        </p:txBody>
      </p:sp>
      <p:cxnSp>
        <p:nvCxnSpPr>
          <p:cNvPr id="4" name="Straight Connector 7"/>
          <p:cNvCxnSpPr/>
          <p:nvPr/>
        </p:nvCxnSpPr>
        <p:spPr>
          <a:xfrm>
            <a:off x="1775521" y="3441112"/>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775521" y="3748651"/>
            <a:ext cx="2014040" cy="1326325"/>
          </a:xfrm>
          <a:prstGeom prst="rect">
            <a:avLst/>
          </a:prstGeom>
          <a:noFill/>
        </p:spPr>
        <p:txBody>
          <a:bodyPr wrap="square" lIns="121920" tIns="0" rIns="121893" bIns="0" rtlCol="0">
            <a:spAutoFit/>
          </a:bodyPr>
          <a:lstStyle/>
          <a:p>
            <a:pPr algn="ctr">
              <a:lnSpc>
                <a:spcPct val="130000"/>
              </a:lnSpc>
            </a:pPr>
            <a:r>
              <a:rPr lang="en-US" altLang="zh-CN" sz="1400" b="1" dirty="0">
                <a:solidFill>
                  <a:schemeClr val="bg1"/>
                </a:solidFill>
                <a:latin typeface="Arial Black" panose="020B0A04020102020204" pitchFamily="34" charset="0"/>
                <a:cs typeface="Calibri" panose="020F0502020204030204"/>
              </a:rPr>
              <a:t>Void </a:t>
            </a:r>
            <a:r>
              <a:rPr lang="en-US" altLang="zh-CN" sz="1400" b="1" dirty="0" err="1">
                <a:solidFill>
                  <a:schemeClr val="bg1"/>
                </a:solidFill>
                <a:latin typeface="Arial Black" panose="020B0A04020102020204" pitchFamily="34" charset="0"/>
                <a:cs typeface="Calibri" panose="020F0502020204030204"/>
              </a:rPr>
              <a:t>presskey</a:t>
            </a:r>
            <a:r>
              <a:rPr lang="en-US" altLang="zh-CN" sz="1400" b="1" dirty="0">
                <a:solidFill>
                  <a:schemeClr val="bg1"/>
                </a:solidFill>
                <a:latin typeface="Arial Black" panose="020B0A04020102020204" pitchFamily="34" charset="0"/>
                <a:cs typeface="Calibri" panose="020F0502020204030204"/>
              </a:rPr>
              <a:t>()</a:t>
            </a:r>
            <a:endParaRPr lang="en-US" altLang="zh-CN" sz="1400" b="1" dirty="0">
              <a:solidFill>
                <a:schemeClr val="bg1"/>
              </a:solidFill>
              <a:latin typeface="Arial Black" panose="020B0A04020102020204" pitchFamily="34" charset="0"/>
              <a:cs typeface="Calibri" panose="020F0502020204030204"/>
            </a:endParaRPr>
          </a:p>
          <a:p>
            <a:pPr algn="ctr">
              <a:lnSpc>
                <a:spcPct val="130000"/>
              </a:lnSpc>
            </a:pPr>
            <a:r>
              <a:rPr lang="en-US" altLang="zh-CN" sz="1400" b="1" dirty="0">
                <a:solidFill>
                  <a:schemeClr val="bg1"/>
                </a:solidFill>
                <a:latin typeface="Arial Black" panose="020B0A04020102020204" pitchFamily="34" charset="0"/>
              </a:rPr>
              <a:t>Void login()</a:t>
            </a:r>
            <a:endParaRPr lang="en-US" altLang="zh-CN" sz="1400" b="1" dirty="0">
              <a:solidFill>
                <a:schemeClr val="bg1"/>
              </a:solidFill>
              <a:latin typeface="Arial Black" panose="020B0A04020102020204" pitchFamily="34" charset="0"/>
            </a:endParaRPr>
          </a:p>
          <a:p>
            <a:pPr algn="ctr">
              <a:lnSpc>
                <a:spcPct val="130000"/>
              </a:lnSpc>
            </a:pPr>
            <a:r>
              <a:rPr lang="en-US" altLang="zh-CN" sz="1400" b="1" dirty="0">
                <a:solidFill>
                  <a:schemeClr val="bg1"/>
                </a:solidFill>
                <a:latin typeface="Arial Black" panose="020B0A04020102020204" pitchFamily="34" charset="0"/>
                <a:cs typeface="Calibri" panose="020F0502020204030204"/>
              </a:rPr>
              <a:t>Main Testing and Debugging</a:t>
            </a:r>
            <a:endParaRPr lang="en-US" altLang="zh-CN" sz="1400" b="1" dirty="0">
              <a:solidFill>
                <a:schemeClr val="bg1"/>
              </a:solidFill>
              <a:latin typeface="Arial Black" panose="020B0A04020102020204" pitchFamily="34" charset="0"/>
              <a:cs typeface="Calibri" panose="020F0502020204030204"/>
            </a:endParaRPr>
          </a:p>
          <a:p>
            <a:pPr algn="ctr">
              <a:lnSpc>
                <a:spcPct val="130000"/>
              </a:lnSpc>
            </a:pPr>
            <a:endParaRPr lang="en-US" altLang="zh-CN" sz="1200" dirty="0">
              <a:solidFill>
                <a:schemeClr val="tx1">
                  <a:lumMod val="85000"/>
                  <a:lumOff val="15000"/>
                </a:schemeClr>
              </a:solidFill>
              <a:latin typeface="+mn-ea"/>
              <a:cs typeface="Calibri" panose="020F0502020204030204"/>
            </a:endParaRPr>
          </a:p>
        </p:txBody>
      </p:sp>
      <p:sp>
        <p:nvSpPr>
          <p:cNvPr id="8" name="Rectangle 90"/>
          <p:cNvSpPr/>
          <p:nvPr/>
        </p:nvSpPr>
        <p:spPr>
          <a:xfrm>
            <a:off x="4042262" y="2920893"/>
            <a:ext cx="2014041" cy="2628492"/>
          </a:xfrm>
          <a:prstGeom prst="rect">
            <a:avLst/>
          </a:prstGeom>
          <a:solidFill>
            <a:schemeClr val="accent1">
              <a:alpha val="24000"/>
            </a:schemeClr>
          </a:solidFill>
          <a:ln w="12700" cmpd="sng">
            <a:solidFill>
              <a:schemeClr val="accent1"/>
            </a:solidFill>
            <a:miter lim="800000"/>
          </a:ln>
        </p:spPr>
        <p:txBody>
          <a:bodyPr anchor="ctr"/>
          <a:lstStyle/>
          <a:p>
            <a:pPr algn="ctr"/>
            <a:endParaRPr lang="en-US" sz="1865">
              <a:solidFill>
                <a:schemeClr val="tx1">
                  <a:lumMod val="85000"/>
                  <a:lumOff val="15000"/>
                </a:schemeClr>
              </a:solidFill>
              <a:latin typeface="+mn-ea"/>
            </a:endParaRPr>
          </a:p>
        </p:txBody>
      </p:sp>
      <p:cxnSp>
        <p:nvCxnSpPr>
          <p:cNvPr id="9" name="Straight Connector 97"/>
          <p:cNvCxnSpPr/>
          <p:nvPr/>
        </p:nvCxnSpPr>
        <p:spPr>
          <a:xfrm>
            <a:off x="4042262" y="3441112"/>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42263" y="3748651"/>
            <a:ext cx="2014040" cy="1097608"/>
          </a:xfrm>
          <a:prstGeom prst="rect">
            <a:avLst/>
          </a:prstGeom>
          <a:noFill/>
        </p:spPr>
        <p:txBody>
          <a:bodyPr wrap="square" lIns="121920" tIns="0" rIns="121893" bIns="0" rtlCol="0">
            <a:spAutoFit/>
          </a:bodyPr>
          <a:lstStyle/>
          <a:p>
            <a:pPr algn="ctr">
              <a:lnSpc>
                <a:spcPct val="130000"/>
              </a:lnSpc>
            </a:pPr>
            <a:r>
              <a:rPr lang="en-US" altLang="zh-CN" sz="1400" dirty="0">
                <a:solidFill>
                  <a:schemeClr val="bg1"/>
                </a:solidFill>
                <a:latin typeface="Arial Black" panose="020B0A04020102020204" pitchFamily="34" charset="0"/>
              </a:rPr>
              <a:t>Void move()</a:t>
            </a:r>
            <a:endParaRPr lang="en-US" altLang="zh-CN" sz="1400" dirty="0">
              <a:solidFill>
                <a:schemeClr val="bg1"/>
              </a:solidFill>
              <a:latin typeface="Arial Black" panose="020B0A04020102020204" pitchFamily="34" charset="0"/>
            </a:endParaRPr>
          </a:p>
          <a:p>
            <a:pPr algn="ctr">
              <a:lnSpc>
                <a:spcPct val="130000"/>
              </a:lnSpc>
            </a:pPr>
            <a:r>
              <a:rPr lang="en-US" altLang="zh-CN" sz="1400" dirty="0">
                <a:solidFill>
                  <a:schemeClr val="bg1"/>
                </a:solidFill>
                <a:latin typeface="Arial Black" panose="020B0A04020102020204" pitchFamily="34" charset="0"/>
                <a:cs typeface="Calibri" panose="020F0502020204030204"/>
              </a:rPr>
              <a:t>Void fall()</a:t>
            </a:r>
            <a:endParaRPr lang="en-US" altLang="zh-CN" sz="1400" dirty="0">
              <a:solidFill>
                <a:schemeClr val="bg1"/>
              </a:solidFill>
              <a:latin typeface="Arial Black" panose="020B0A04020102020204" pitchFamily="34" charset="0"/>
              <a:cs typeface="Calibri" panose="020F0502020204030204"/>
            </a:endParaRPr>
          </a:p>
          <a:p>
            <a:pPr algn="ctr">
              <a:lnSpc>
                <a:spcPct val="130000"/>
              </a:lnSpc>
            </a:pPr>
            <a:r>
              <a:rPr lang="en-US" altLang="zh-CN" sz="1400" dirty="0">
                <a:solidFill>
                  <a:schemeClr val="bg1"/>
                </a:solidFill>
                <a:latin typeface="Arial Black" panose="020B0A04020102020204" pitchFamily="34" charset="0"/>
                <a:cs typeface="Calibri" panose="020F0502020204030204"/>
              </a:rPr>
              <a:t>Main Testing and debugging</a:t>
            </a:r>
            <a:endParaRPr lang="en-US" altLang="zh-CN" sz="1400" dirty="0">
              <a:solidFill>
                <a:schemeClr val="bg1"/>
              </a:solidFill>
              <a:latin typeface="Arial Black" panose="020B0A04020102020204" pitchFamily="34" charset="0"/>
              <a:cs typeface="Calibri" panose="020F0502020204030204"/>
            </a:endParaRPr>
          </a:p>
        </p:txBody>
      </p:sp>
      <p:sp>
        <p:nvSpPr>
          <p:cNvPr id="12" name="Rectangle 127"/>
          <p:cNvSpPr/>
          <p:nvPr/>
        </p:nvSpPr>
        <p:spPr>
          <a:xfrm>
            <a:off x="6321151" y="2905949"/>
            <a:ext cx="2093435" cy="2628492"/>
          </a:xfrm>
          <a:prstGeom prst="rect">
            <a:avLst/>
          </a:prstGeom>
          <a:solidFill>
            <a:schemeClr val="accent1">
              <a:alpha val="24000"/>
            </a:schemeClr>
          </a:solidFill>
          <a:ln w="12700" cmpd="sng">
            <a:solidFill>
              <a:schemeClr val="accent1"/>
            </a:solidFill>
            <a:miter lim="800000"/>
          </a:ln>
        </p:spPr>
        <p:txBody>
          <a:bodyPr anchor="ctr"/>
          <a:lstStyle/>
          <a:p>
            <a:pPr algn="ctr"/>
            <a:endParaRPr lang="en-US" sz="1865">
              <a:solidFill>
                <a:schemeClr val="tx1">
                  <a:lumMod val="85000"/>
                  <a:lumOff val="15000"/>
                </a:schemeClr>
              </a:solidFill>
              <a:latin typeface="+mn-ea"/>
            </a:endParaRPr>
          </a:p>
        </p:txBody>
      </p:sp>
      <p:cxnSp>
        <p:nvCxnSpPr>
          <p:cNvPr id="13" name="Straight Connector 130"/>
          <p:cNvCxnSpPr/>
          <p:nvPr/>
        </p:nvCxnSpPr>
        <p:spPr>
          <a:xfrm>
            <a:off x="6324437" y="3433535"/>
            <a:ext cx="2014041"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32891" y="3735119"/>
            <a:ext cx="2266741" cy="1657762"/>
          </a:xfrm>
          <a:prstGeom prst="rect">
            <a:avLst/>
          </a:prstGeom>
          <a:noFill/>
        </p:spPr>
        <p:txBody>
          <a:bodyPr wrap="square" lIns="121920" tIns="0" rIns="121893" bIns="0" rtlCol="0">
            <a:spAutoFit/>
          </a:bodyPr>
          <a:lstStyle/>
          <a:p>
            <a:pPr algn="ctr">
              <a:lnSpc>
                <a:spcPct val="130000"/>
              </a:lnSpc>
            </a:pPr>
            <a:r>
              <a:rPr lang="en-US" altLang="zh-CN" sz="1400" dirty="0">
                <a:solidFill>
                  <a:schemeClr val="bg1"/>
                </a:solidFill>
                <a:latin typeface="Arial Black" panose="020B0A04020102020204" pitchFamily="34" charset="0"/>
              </a:rPr>
              <a:t>Int </a:t>
            </a:r>
            <a:r>
              <a:rPr lang="en-US" altLang="zh-CN" sz="1400" dirty="0" err="1">
                <a:solidFill>
                  <a:schemeClr val="bg1"/>
                </a:solidFill>
                <a:latin typeface="Arial Black" panose="020B0A04020102020204" pitchFamily="34" charset="0"/>
              </a:rPr>
              <a:t>max_score</a:t>
            </a:r>
            <a:r>
              <a:rPr lang="en-US" altLang="zh-CN" sz="1400" dirty="0">
                <a:solidFill>
                  <a:schemeClr val="bg1"/>
                </a:solidFill>
                <a:latin typeface="Arial Black" panose="020B0A04020102020204" pitchFamily="34" charset="0"/>
              </a:rPr>
              <a:t>()</a:t>
            </a:r>
            <a:endParaRPr lang="en-US" altLang="zh-CN" sz="1400" dirty="0">
              <a:solidFill>
                <a:schemeClr val="bg1"/>
              </a:solidFill>
              <a:latin typeface="Arial Black" panose="020B0A04020102020204" pitchFamily="34" charset="0"/>
            </a:endParaRPr>
          </a:p>
          <a:p>
            <a:pPr algn="ctr">
              <a:lnSpc>
                <a:spcPct val="130000"/>
              </a:lnSpc>
            </a:pPr>
            <a:r>
              <a:rPr lang="en-US" altLang="zh-CN" sz="1400" dirty="0">
                <a:solidFill>
                  <a:schemeClr val="bg1"/>
                </a:solidFill>
                <a:latin typeface="Arial Black" panose="020B0A04020102020204" pitchFamily="34" charset="0"/>
                <a:cs typeface="Calibri" panose="020F0502020204030204"/>
              </a:rPr>
              <a:t>Void </a:t>
            </a:r>
            <a:r>
              <a:rPr lang="en-US" altLang="zh-CN" sz="1400" dirty="0" err="1">
                <a:solidFill>
                  <a:schemeClr val="bg1"/>
                </a:solidFill>
                <a:latin typeface="Arial Black" panose="020B0A04020102020204" pitchFamily="34" charset="0"/>
                <a:cs typeface="Calibri" panose="020F0502020204030204"/>
              </a:rPr>
              <a:t>change_score</a:t>
            </a:r>
            <a:r>
              <a:rPr lang="en-US" altLang="zh-CN" sz="1400" dirty="0">
                <a:solidFill>
                  <a:schemeClr val="bg1"/>
                </a:solidFill>
                <a:latin typeface="Arial Black" panose="020B0A04020102020204" pitchFamily="34" charset="0"/>
                <a:cs typeface="Calibri" panose="020F0502020204030204"/>
              </a:rPr>
              <a:t>()</a:t>
            </a:r>
            <a:endParaRPr lang="en-US" altLang="zh-CN" sz="1400" dirty="0">
              <a:solidFill>
                <a:schemeClr val="bg1"/>
              </a:solidFill>
              <a:latin typeface="Arial Black" panose="020B0A04020102020204" pitchFamily="34" charset="0"/>
              <a:cs typeface="Calibri" panose="020F0502020204030204"/>
            </a:endParaRPr>
          </a:p>
          <a:p>
            <a:pPr algn="ctr">
              <a:lnSpc>
                <a:spcPct val="130000"/>
              </a:lnSpc>
            </a:pPr>
            <a:r>
              <a:rPr lang="en-US" altLang="zh-CN" sz="1400" dirty="0">
                <a:solidFill>
                  <a:schemeClr val="bg1"/>
                </a:solidFill>
                <a:latin typeface="Arial Black" panose="020B0A04020102020204" pitchFamily="34" charset="0"/>
                <a:cs typeface="Calibri" panose="020F0502020204030204"/>
              </a:rPr>
              <a:t>Void game()</a:t>
            </a:r>
            <a:endParaRPr lang="en-US" altLang="zh-CN" sz="1400" dirty="0">
              <a:solidFill>
                <a:schemeClr val="bg1"/>
              </a:solidFill>
              <a:latin typeface="Arial Black" panose="020B0A04020102020204" pitchFamily="34" charset="0"/>
              <a:cs typeface="Calibri" panose="020F0502020204030204"/>
            </a:endParaRPr>
          </a:p>
          <a:p>
            <a:pPr algn="ctr">
              <a:lnSpc>
                <a:spcPct val="130000"/>
              </a:lnSpc>
            </a:pPr>
            <a:r>
              <a:rPr lang="en-US" altLang="zh-CN" sz="1400" dirty="0">
                <a:solidFill>
                  <a:schemeClr val="bg1"/>
                </a:solidFill>
                <a:latin typeface="Arial Black" panose="020B0A04020102020204" pitchFamily="34" charset="0"/>
                <a:cs typeface="Calibri" panose="020F0502020204030204"/>
              </a:rPr>
              <a:t>Void game over()</a:t>
            </a:r>
            <a:endParaRPr lang="en-US" altLang="zh-CN" sz="1400" dirty="0">
              <a:solidFill>
                <a:schemeClr val="bg1"/>
              </a:solidFill>
              <a:latin typeface="Arial Black" panose="020B0A04020102020204" pitchFamily="34" charset="0"/>
              <a:cs typeface="Calibri" panose="020F0502020204030204"/>
            </a:endParaRPr>
          </a:p>
          <a:p>
            <a:pPr algn="ctr">
              <a:lnSpc>
                <a:spcPct val="130000"/>
              </a:lnSpc>
            </a:pPr>
            <a:r>
              <a:rPr lang="en-US" altLang="zh-CN" sz="1400" dirty="0">
                <a:solidFill>
                  <a:schemeClr val="bg1"/>
                </a:solidFill>
                <a:latin typeface="Arial Black" panose="020B0A04020102020204" pitchFamily="34" charset="0"/>
                <a:cs typeface="Calibri" panose="020F0502020204030204"/>
              </a:rPr>
              <a:t>Vice T&amp;D</a:t>
            </a:r>
            <a:endParaRPr lang="en-US" altLang="zh-CN" sz="1400" dirty="0">
              <a:solidFill>
                <a:schemeClr val="bg1"/>
              </a:solidFill>
              <a:latin typeface="Arial Black" panose="020B0A04020102020204" pitchFamily="34" charset="0"/>
              <a:cs typeface="Calibri" panose="020F0502020204030204"/>
            </a:endParaRPr>
          </a:p>
          <a:p>
            <a:pPr algn="ctr">
              <a:lnSpc>
                <a:spcPct val="130000"/>
              </a:lnSpc>
            </a:pPr>
            <a:endParaRPr lang="en-US" altLang="zh-CN" sz="1400" dirty="0">
              <a:solidFill>
                <a:schemeClr val="bg1"/>
              </a:solidFill>
              <a:latin typeface="Arial Black" panose="020B0A04020102020204" pitchFamily="34" charset="0"/>
              <a:cs typeface="Calibri" panose="020F0502020204030204"/>
            </a:endParaRPr>
          </a:p>
        </p:txBody>
      </p:sp>
      <p:sp>
        <p:nvSpPr>
          <p:cNvPr id="16" name="Rectangle 138"/>
          <p:cNvSpPr/>
          <p:nvPr/>
        </p:nvSpPr>
        <p:spPr>
          <a:xfrm>
            <a:off x="8594461" y="2905949"/>
            <a:ext cx="2200786" cy="2628492"/>
          </a:xfrm>
          <a:prstGeom prst="rect">
            <a:avLst/>
          </a:prstGeom>
          <a:solidFill>
            <a:schemeClr val="accent1">
              <a:alpha val="24000"/>
            </a:schemeClr>
          </a:solidFill>
          <a:ln w="12700" cmpd="sng">
            <a:solidFill>
              <a:schemeClr val="accent1"/>
            </a:solidFill>
            <a:miter lim="800000"/>
          </a:ln>
        </p:spPr>
        <p:txBody>
          <a:bodyPr anchor="ctr"/>
          <a:lstStyle/>
          <a:p>
            <a:pPr algn="ctr"/>
            <a:endParaRPr lang="en-US" sz="1865">
              <a:solidFill>
                <a:schemeClr val="tx1">
                  <a:lumMod val="85000"/>
                  <a:lumOff val="15000"/>
                </a:schemeClr>
              </a:solidFill>
              <a:latin typeface="+mn-ea"/>
            </a:endParaRPr>
          </a:p>
        </p:txBody>
      </p:sp>
      <p:cxnSp>
        <p:nvCxnSpPr>
          <p:cNvPr id="17" name="Straight Connector 140"/>
          <p:cNvCxnSpPr/>
          <p:nvPr/>
        </p:nvCxnSpPr>
        <p:spPr>
          <a:xfrm>
            <a:off x="8594461" y="3426168"/>
            <a:ext cx="2200786" cy="1"/>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594461" y="3733707"/>
            <a:ext cx="2014040" cy="1357630"/>
          </a:xfrm>
          <a:prstGeom prst="rect">
            <a:avLst/>
          </a:prstGeom>
          <a:noFill/>
        </p:spPr>
        <p:txBody>
          <a:bodyPr wrap="square" lIns="121920" tIns="0" rIns="121893" bIns="0" rtlCol="0">
            <a:spAutoFit/>
          </a:bodyPr>
          <a:lstStyle/>
          <a:p>
            <a:pPr algn="ctr">
              <a:lnSpc>
                <a:spcPct val="130000"/>
              </a:lnSpc>
            </a:pPr>
            <a:r>
              <a:rPr lang="en-US" altLang="zh-CN" sz="1400" dirty="0">
                <a:solidFill>
                  <a:schemeClr val="bg1"/>
                </a:solidFill>
                <a:latin typeface="Arial Black" panose="020B0A04020102020204" pitchFamily="34" charset="0"/>
              </a:rPr>
              <a:t>Int main()</a:t>
            </a:r>
            <a:endParaRPr lang="en-US" altLang="zh-CN" sz="1400" dirty="0">
              <a:solidFill>
                <a:schemeClr val="bg1"/>
              </a:solidFill>
              <a:latin typeface="Arial Black" panose="020B0A04020102020204" pitchFamily="34" charset="0"/>
            </a:endParaRPr>
          </a:p>
          <a:p>
            <a:pPr algn="ctr">
              <a:lnSpc>
                <a:spcPct val="130000"/>
              </a:lnSpc>
            </a:pPr>
            <a:r>
              <a:rPr lang="en-US" altLang="zh-CN" sz="1400" dirty="0">
                <a:solidFill>
                  <a:schemeClr val="bg1"/>
                </a:solidFill>
                <a:latin typeface="Arial Black" panose="020B0A04020102020204" pitchFamily="34" charset="0"/>
              </a:rPr>
              <a:t>Void UI()</a:t>
            </a:r>
            <a:endParaRPr lang="en-US" altLang="zh-CN" sz="1400" dirty="0">
              <a:solidFill>
                <a:schemeClr val="bg1"/>
              </a:solidFill>
              <a:latin typeface="Arial Black" panose="020B0A04020102020204" pitchFamily="34" charset="0"/>
            </a:endParaRPr>
          </a:p>
          <a:p>
            <a:pPr algn="ctr">
              <a:lnSpc>
                <a:spcPct val="130000"/>
              </a:lnSpc>
            </a:pPr>
            <a:r>
              <a:rPr lang="en-US" altLang="zh-CN" sz="1400" dirty="0">
                <a:solidFill>
                  <a:schemeClr val="bg1"/>
                </a:solidFill>
                <a:latin typeface="Arial Black" panose="020B0A04020102020204" pitchFamily="34" charset="0"/>
              </a:rPr>
              <a:t>OB </a:t>
            </a:r>
            <a:r>
              <a:rPr lang="en-US" altLang="zh-CN" sz="1400" dirty="0" err="1">
                <a:solidFill>
                  <a:schemeClr val="bg1"/>
                </a:solidFill>
                <a:latin typeface="Arial Black" panose="020B0A04020102020204" pitchFamily="34" charset="0"/>
              </a:rPr>
              <a:t>ob_rnd</a:t>
            </a:r>
            <a:r>
              <a:rPr lang="en-US" altLang="zh-CN" sz="1400" dirty="0">
                <a:solidFill>
                  <a:schemeClr val="bg1"/>
                </a:solidFill>
                <a:latin typeface="Arial Black" panose="020B0A04020102020204" pitchFamily="34" charset="0"/>
              </a:rPr>
              <a:t>()</a:t>
            </a:r>
            <a:endParaRPr lang="en-US" altLang="zh-CN" sz="1400" dirty="0">
              <a:solidFill>
                <a:schemeClr val="bg1"/>
              </a:solidFill>
              <a:latin typeface="Arial Black" panose="020B0A04020102020204" pitchFamily="34" charset="0"/>
            </a:endParaRPr>
          </a:p>
          <a:p>
            <a:pPr algn="ctr">
              <a:lnSpc>
                <a:spcPct val="130000"/>
              </a:lnSpc>
            </a:pPr>
            <a:r>
              <a:rPr lang="en-US" altLang="zh-CN" sz="1400" dirty="0">
                <a:solidFill>
                  <a:schemeClr val="bg1"/>
                </a:solidFill>
                <a:latin typeface="Arial Black" panose="020B0A04020102020204" pitchFamily="34" charset="0"/>
              </a:rPr>
              <a:t>Void draw(OB)</a:t>
            </a:r>
            <a:endParaRPr lang="en-US" altLang="zh-CN" sz="1200" dirty="0">
              <a:solidFill>
                <a:schemeClr val="tx1">
                  <a:lumMod val="85000"/>
                  <a:lumOff val="15000"/>
                </a:schemeClr>
              </a:solidFill>
              <a:latin typeface="微软雅黑" panose="020B0503020204020204" pitchFamily="34" charset="-122"/>
            </a:endParaRPr>
          </a:p>
          <a:p>
            <a:pPr algn="ctr">
              <a:lnSpc>
                <a:spcPct val="130000"/>
              </a:lnSpc>
            </a:pPr>
            <a:endParaRPr lang="en-US" altLang="zh-CN" sz="1200" dirty="0">
              <a:solidFill>
                <a:schemeClr val="tx1">
                  <a:lumMod val="85000"/>
                  <a:lumOff val="15000"/>
                </a:schemeClr>
              </a:solidFill>
              <a:latin typeface="+mn-ea"/>
              <a:cs typeface="Calibri" panose="020F0502020204030204"/>
            </a:endParaRPr>
          </a:p>
        </p:txBody>
      </p:sp>
      <p:grpSp>
        <p:nvGrpSpPr>
          <p:cNvPr id="20" name="组合 19"/>
          <p:cNvGrpSpPr/>
          <p:nvPr/>
        </p:nvGrpSpPr>
        <p:grpSpPr>
          <a:xfrm>
            <a:off x="9247039" y="1838093"/>
            <a:ext cx="679451" cy="603251"/>
            <a:chOff x="4676776" y="3021013"/>
            <a:chExt cx="509588" cy="452438"/>
          </a:xfrm>
          <a:solidFill>
            <a:schemeClr val="accent1"/>
          </a:solidFill>
        </p:grpSpPr>
        <p:sp>
          <p:nvSpPr>
            <p:cNvPr id="21" name="Freeform 404"/>
            <p:cNvSpPr>
              <a:spLocks noEditPoints="1"/>
            </p:cNvSpPr>
            <p:nvPr/>
          </p:nvSpPr>
          <p:spPr bwMode="auto">
            <a:xfrm>
              <a:off x="4676776" y="3021013"/>
              <a:ext cx="509588" cy="452438"/>
            </a:xfrm>
            <a:custGeom>
              <a:avLst/>
              <a:gdLst>
                <a:gd name="T0" fmla="*/ 225 w 232"/>
                <a:gd name="T1" fmla="*/ 0 h 206"/>
                <a:gd name="T2" fmla="*/ 8 w 232"/>
                <a:gd name="T3" fmla="*/ 0 h 206"/>
                <a:gd name="T4" fmla="*/ 0 w 232"/>
                <a:gd name="T5" fmla="*/ 7 h 206"/>
                <a:gd name="T6" fmla="*/ 0 w 232"/>
                <a:gd name="T7" fmla="*/ 199 h 206"/>
                <a:gd name="T8" fmla="*/ 8 w 232"/>
                <a:gd name="T9" fmla="*/ 206 h 206"/>
                <a:gd name="T10" fmla="*/ 225 w 232"/>
                <a:gd name="T11" fmla="*/ 206 h 206"/>
                <a:gd name="T12" fmla="*/ 232 w 232"/>
                <a:gd name="T13" fmla="*/ 199 h 206"/>
                <a:gd name="T14" fmla="*/ 232 w 232"/>
                <a:gd name="T15" fmla="*/ 7 h 206"/>
                <a:gd name="T16" fmla="*/ 225 w 232"/>
                <a:gd name="T17" fmla="*/ 0 h 206"/>
                <a:gd name="T18" fmla="*/ 218 w 232"/>
                <a:gd name="T19" fmla="*/ 185 h 206"/>
                <a:gd name="T20" fmla="*/ 65 w 232"/>
                <a:gd name="T21" fmla="*/ 185 h 206"/>
                <a:gd name="T22" fmla="*/ 54 w 232"/>
                <a:gd name="T23" fmla="*/ 192 h 206"/>
                <a:gd name="T24" fmla="*/ 43 w 232"/>
                <a:gd name="T25" fmla="*/ 185 h 206"/>
                <a:gd name="T26" fmla="*/ 15 w 232"/>
                <a:gd name="T27" fmla="*/ 185 h 206"/>
                <a:gd name="T28" fmla="*/ 15 w 232"/>
                <a:gd name="T29" fmla="*/ 176 h 206"/>
                <a:gd name="T30" fmla="*/ 43 w 232"/>
                <a:gd name="T31" fmla="*/ 176 h 206"/>
                <a:gd name="T32" fmla="*/ 54 w 232"/>
                <a:gd name="T33" fmla="*/ 169 h 206"/>
                <a:gd name="T34" fmla="*/ 65 w 232"/>
                <a:gd name="T35" fmla="*/ 176 h 206"/>
                <a:gd name="T36" fmla="*/ 218 w 232"/>
                <a:gd name="T37" fmla="*/ 176 h 206"/>
                <a:gd name="T38" fmla="*/ 218 w 232"/>
                <a:gd name="T39" fmla="*/ 185 h 206"/>
                <a:gd name="T40" fmla="*/ 218 w 232"/>
                <a:gd name="T41" fmla="*/ 155 h 206"/>
                <a:gd name="T42" fmla="*/ 15 w 232"/>
                <a:gd name="T43" fmla="*/ 155 h 206"/>
                <a:gd name="T44" fmla="*/ 15 w 232"/>
                <a:gd name="T45" fmla="*/ 15 h 206"/>
                <a:gd name="T46" fmla="*/ 218 w 232"/>
                <a:gd name="T47" fmla="*/ 15 h 206"/>
                <a:gd name="T48" fmla="*/ 218 w 232"/>
                <a:gd name="T49" fmla="*/ 15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 h="206">
                  <a:moveTo>
                    <a:pt x="225" y="0"/>
                  </a:moveTo>
                  <a:cubicBezTo>
                    <a:pt x="8" y="0"/>
                    <a:pt x="8" y="0"/>
                    <a:pt x="8" y="0"/>
                  </a:cubicBezTo>
                  <a:cubicBezTo>
                    <a:pt x="3" y="0"/>
                    <a:pt x="0" y="3"/>
                    <a:pt x="0" y="7"/>
                  </a:cubicBezTo>
                  <a:cubicBezTo>
                    <a:pt x="0" y="199"/>
                    <a:pt x="0" y="199"/>
                    <a:pt x="0" y="199"/>
                  </a:cubicBezTo>
                  <a:cubicBezTo>
                    <a:pt x="0" y="203"/>
                    <a:pt x="3" y="206"/>
                    <a:pt x="8" y="206"/>
                  </a:cubicBezTo>
                  <a:cubicBezTo>
                    <a:pt x="225" y="206"/>
                    <a:pt x="225" y="206"/>
                    <a:pt x="225" y="206"/>
                  </a:cubicBezTo>
                  <a:cubicBezTo>
                    <a:pt x="229" y="206"/>
                    <a:pt x="232" y="203"/>
                    <a:pt x="232" y="199"/>
                  </a:cubicBezTo>
                  <a:cubicBezTo>
                    <a:pt x="232" y="7"/>
                    <a:pt x="232" y="7"/>
                    <a:pt x="232" y="7"/>
                  </a:cubicBezTo>
                  <a:cubicBezTo>
                    <a:pt x="232" y="3"/>
                    <a:pt x="229" y="0"/>
                    <a:pt x="225" y="0"/>
                  </a:cubicBezTo>
                  <a:close/>
                  <a:moveTo>
                    <a:pt x="218" y="185"/>
                  </a:moveTo>
                  <a:cubicBezTo>
                    <a:pt x="65" y="185"/>
                    <a:pt x="65" y="185"/>
                    <a:pt x="65" y="185"/>
                  </a:cubicBezTo>
                  <a:cubicBezTo>
                    <a:pt x="63" y="189"/>
                    <a:pt x="59" y="192"/>
                    <a:pt x="54" y="192"/>
                  </a:cubicBezTo>
                  <a:cubicBezTo>
                    <a:pt x="49" y="192"/>
                    <a:pt x="44" y="189"/>
                    <a:pt x="43" y="185"/>
                  </a:cubicBezTo>
                  <a:cubicBezTo>
                    <a:pt x="15" y="185"/>
                    <a:pt x="15" y="185"/>
                    <a:pt x="15" y="185"/>
                  </a:cubicBezTo>
                  <a:cubicBezTo>
                    <a:pt x="15" y="176"/>
                    <a:pt x="15" y="176"/>
                    <a:pt x="15" y="176"/>
                  </a:cubicBezTo>
                  <a:cubicBezTo>
                    <a:pt x="43" y="176"/>
                    <a:pt x="43" y="176"/>
                    <a:pt x="43" y="176"/>
                  </a:cubicBezTo>
                  <a:cubicBezTo>
                    <a:pt x="44" y="172"/>
                    <a:pt x="49" y="169"/>
                    <a:pt x="54" y="169"/>
                  </a:cubicBezTo>
                  <a:cubicBezTo>
                    <a:pt x="59" y="169"/>
                    <a:pt x="63" y="172"/>
                    <a:pt x="65" y="176"/>
                  </a:cubicBezTo>
                  <a:cubicBezTo>
                    <a:pt x="218" y="176"/>
                    <a:pt x="218" y="176"/>
                    <a:pt x="218" y="176"/>
                  </a:cubicBezTo>
                  <a:lnTo>
                    <a:pt x="218" y="185"/>
                  </a:lnTo>
                  <a:close/>
                  <a:moveTo>
                    <a:pt x="218" y="155"/>
                  </a:moveTo>
                  <a:cubicBezTo>
                    <a:pt x="15" y="155"/>
                    <a:pt x="15" y="155"/>
                    <a:pt x="15" y="155"/>
                  </a:cubicBezTo>
                  <a:cubicBezTo>
                    <a:pt x="15" y="15"/>
                    <a:pt x="15" y="15"/>
                    <a:pt x="15" y="15"/>
                  </a:cubicBezTo>
                  <a:cubicBezTo>
                    <a:pt x="218" y="15"/>
                    <a:pt x="218" y="15"/>
                    <a:pt x="218" y="15"/>
                  </a:cubicBezTo>
                  <a:lnTo>
                    <a:pt x="218"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sp>
          <p:nvSpPr>
            <p:cNvPr id="22" name="Freeform 405"/>
            <p:cNvSpPr/>
            <p:nvPr/>
          </p:nvSpPr>
          <p:spPr bwMode="auto">
            <a:xfrm>
              <a:off x="4867276" y="3124200"/>
              <a:ext cx="142875" cy="166688"/>
            </a:xfrm>
            <a:custGeom>
              <a:avLst/>
              <a:gdLst>
                <a:gd name="T0" fmla="*/ 61 w 65"/>
                <a:gd name="T1" fmla="*/ 34 h 76"/>
                <a:gd name="T2" fmla="*/ 61 w 65"/>
                <a:gd name="T3" fmla="*/ 42 h 76"/>
                <a:gd name="T4" fmla="*/ 6 w 65"/>
                <a:gd name="T5" fmla="*/ 74 h 76"/>
                <a:gd name="T6" fmla="*/ 0 w 65"/>
                <a:gd name="T7" fmla="*/ 70 h 76"/>
                <a:gd name="T8" fmla="*/ 0 w 65"/>
                <a:gd name="T9" fmla="*/ 7 h 76"/>
                <a:gd name="T10" fmla="*/ 6 w 65"/>
                <a:gd name="T11" fmla="*/ 3 h 76"/>
                <a:gd name="T12" fmla="*/ 61 w 65"/>
                <a:gd name="T13" fmla="*/ 34 h 76"/>
              </a:gdLst>
              <a:ahLst/>
              <a:cxnLst>
                <a:cxn ang="0">
                  <a:pos x="T0" y="T1"/>
                </a:cxn>
                <a:cxn ang="0">
                  <a:pos x="T2" y="T3"/>
                </a:cxn>
                <a:cxn ang="0">
                  <a:pos x="T4" y="T5"/>
                </a:cxn>
                <a:cxn ang="0">
                  <a:pos x="T6" y="T7"/>
                </a:cxn>
                <a:cxn ang="0">
                  <a:pos x="T8" y="T9"/>
                </a:cxn>
                <a:cxn ang="0">
                  <a:pos x="T10" y="T11"/>
                </a:cxn>
                <a:cxn ang="0">
                  <a:pos x="T12" y="T13"/>
                </a:cxn>
              </a:cxnLst>
              <a:rect l="0" t="0" r="r" b="b"/>
              <a:pathLst>
                <a:path w="65" h="76">
                  <a:moveTo>
                    <a:pt x="61" y="34"/>
                  </a:moveTo>
                  <a:cubicBezTo>
                    <a:pt x="65" y="37"/>
                    <a:pt x="65" y="40"/>
                    <a:pt x="61" y="42"/>
                  </a:cubicBezTo>
                  <a:cubicBezTo>
                    <a:pt x="6" y="74"/>
                    <a:pt x="6" y="74"/>
                    <a:pt x="6" y="74"/>
                  </a:cubicBezTo>
                  <a:cubicBezTo>
                    <a:pt x="3" y="76"/>
                    <a:pt x="0" y="74"/>
                    <a:pt x="0" y="70"/>
                  </a:cubicBezTo>
                  <a:cubicBezTo>
                    <a:pt x="0" y="7"/>
                    <a:pt x="0" y="7"/>
                    <a:pt x="0" y="7"/>
                  </a:cubicBezTo>
                  <a:cubicBezTo>
                    <a:pt x="0" y="2"/>
                    <a:pt x="3" y="0"/>
                    <a:pt x="6" y="3"/>
                  </a:cubicBezTo>
                  <a:lnTo>
                    <a:pt x="61"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grpSp>
      <p:grpSp>
        <p:nvGrpSpPr>
          <p:cNvPr id="23" name="组合 22"/>
          <p:cNvGrpSpPr/>
          <p:nvPr/>
        </p:nvGrpSpPr>
        <p:grpSpPr>
          <a:xfrm>
            <a:off x="4711327" y="1837037"/>
            <a:ext cx="679451" cy="605367"/>
            <a:chOff x="3332164" y="207963"/>
            <a:chExt cx="509588" cy="454025"/>
          </a:xfrm>
          <a:solidFill>
            <a:schemeClr val="accent1"/>
          </a:solidFill>
        </p:grpSpPr>
        <p:sp>
          <p:nvSpPr>
            <p:cNvPr id="24" name="Freeform 41"/>
            <p:cNvSpPr>
              <a:spLocks noEditPoints="1"/>
            </p:cNvSpPr>
            <p:nvPr/>
          </p:nvSpPr>
          <p:spPr bwMode="auto">
            <a:xfrm>
              <a:off x="3332164" y="207963"/>
              <a:ext cx="509588" cy="454025"/>
            </a:xfrm>
            <a:custGeom>
              <a:avLst/>
              <a:gdLst>
                <a:gd name="T0" fmla="*/ 229 w 236"/>
                <a:gd name="T1" fmla="*/ 0 h 210"/>
                <a:gd name="T2" fmla="*/ 7 w 236"/>
                <a:gd name="T3" fmla="*/ 0 h 210"/>
                <a:gd name="T4" fmla="*/ 0 w 236"/>
                <a:gd name="T5" fmla="*/ 7 h 210"/>
                <a:gd name="T6" fmla="*/ 0 w 236"/>
                <a:gd name="T7" fmla="*/ 202 h 210"/>
                <a:gd name="T8" fmla="*/ 7 w 236"/>
                <a:gd name="T9" fmla="*/ 210 h 210"/>
                <a:gd name="T10" fmla="*/ 229 w 236"/>
                <a:gd name="T11" fmla="*/ 210 h 210"/>
                <a:gd name="T12" fmla="*/ 236 w 236"/>
                <a:gd name="T13" fmla="*/ 202 h 210"/>
                <a:gd name="T14" fmla="*/ 236 w 236"/>
                <a:gd name="T15" fmla="*/ 7 h 210"/>
                <a:gd name="T16" fmla="*/ 229 w 236"/>
                <a:gd name="T17" fmla="*/ 0 h 210"/>
                <a:gd name="T18" fmla="*/ 182 w 236"/>
                <a:gd name="T19" fmla="*/ 16 h 210"/>
                <a:gd name="T20" fmla="*/ 192 w 236"/>
                <a:gd name="T21" fmla="*/ 26 h 210"/>
                <a:gd name="T22" fmla="*/ 182 w 236"/>
                <a:gd name="T23" fmla="*/ 36 h 210"/>
                <a:gd name="T24" fmla="*/ 172 w 236"/>
                <a:gd name="T25" fmla="*/ 26 h 210"/>
                <a:gd name="T26" fmla="*/ 182 w 236"/>
                <a:gd name="T27" fmla="*/ 16 h 210"/>
                <a:gd name="T28" fmla="*/ 153 w 236"/>
                <a:gd name="T29" fmla="*/ 16 h 210"/>
                <a:gd name="T30" fmla="*/ 163 w 236"/>
                <a:gd name="T31" fmla="*/ 26 h 210"/>
                <a:gd name="T32" fmla="*/ 153 w 236"/>
                <a:gd name="T33" fmla="*/ 36 h 210"/>
                <a:gd name="T34" fmla="*/ 143 w 236"/>
                <a:gd name="T35" fmla="*/ 26 h 210"/>
                <a:gd name="T36" fmla="*/ 153 w 236"/>
                <a:gd name="T37" fmla="*/ 16 h 210"/>
                <a:gd name="T38" fmla="*/ 221 w 236"/>
                <a:gd name="T39" fmla="*/ 195 h 210"/>
                <a:gd name="T40" fmla="*/ 15 w 236"/>
                <a:gd name="T41" fmla="*/ 195 h 210"/>
                <a:gd name="T42" fmla="*/ 15 w 236"/>
                <a:gd name="T43" fmla="*/ 52 h 210"/>
                <a:gd name="T44" fmla="*/ 221 w 236"/>
                <a:gd name="T45" fmla="*/ 52 h 210"/>
                <a:gd name="T46" fmla="*/ 221 w 236"/>
                <a:gd name="T47" fmla="*/ 195 h 210"/>
                <a:gd name="T48" fmla="*/ 211 w 236"/>
                <a:gd name="T49" fmla="*/ 36 h 210"/>
                <a:gd name="T50" fmla="*/ 201 w 236"/>
                <a:gd name="T51" fmla="*/ 26 h 210"/>
                <a:gd name="T52" fmla="*/ 211 w 236"/>
                <a:gd name="T53" fmla="*/ 16 h 210"/>
                <a:gd name="T54" fmla="*/ 221 w 236"/>
                <a:gd name="T55" fmla="*/ 26 h 210"/>
                <a:gd name="T56" fmla="*/ 211 w 236"/>
                <a:gd name="T57" fmla="*/ 3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10">
                  <a:moveTo>
                    <a:pt x="229" y="0"/>
                  </a:moveTo>
                  <a:cubicBezTo>
                    <a:pt x="7" y="0"/>
                    <a:pt x="7" y="0"/>
                    <a:pt x="7" y="0"/>
                  </a:cubicBezTo>
                  <a:cubicBezTo>
                    <a:pt x="3" y="0"/>
                    <a:pt x="0" y="3"/>
                    <a:pt x="0" y="7"/>
                  </a:cubicBezTo>
                  <a:cubicBezTo>
                    <a:pt x="0" y="202"/>
                    <a:pt x="0" y="202"/>
                    <a:pt x="0" y="202"/>
                  </a:cubicBezTo>
                  <a:cubicBezTo>
                    <a:pt x="0" y="206"/>
                    <a:pt x="3" y="210"/>
                    <a:pt x="7" y="210"/>
                  </a:cubicBezTo>
                  <a:cubicBezTo>
                    <a:pt x="229" y="210"/>
                    <a:pt x="229" y="210"/>
                    <a:pt x="229" y="210"/>
                  </a:cubicBezTo>
                  <a:cubicBezTo>
                    <a:pt x="233" y="210"/>
                    <a:pt x="236" y="206"/>
                    <a:pt x="236" y="202"/>
                  </a:cubicBezTo>
                  <a:cubicBezTo>
                    <a:pt x="236" y="7"/>
                    <a:pt x="236" y="7"/>
                    <a:pt x="236" y="7"/>
                  </a:cubicBezTo>
                  <a:cubicBezTo>
                    <a:pt x="236" y="3"/>
                    <a:pt x="233" y="0"/>
                    <a:pt x="229" y="0"/>
                  </a:cubicBezTo>
                  <a:close/>
                  <a:moveTo>
                    <a:pt x="182" y="16"/>
                  </a:moveTo>
                  <a:cubicBezTo>
                    <a:pt x="187" y="16"/>
                    <a:pt x="192" y="21"/>
                    <a:pt x="192" y="26"/>
                  </a:cubicBezTo>
                  <a:cubicBezTo>
                    <a:pt x="192" y="32"/>
                    <a:pt x="187" y="36"/>
                    <a:pt x="182" y="36"/>
                  </a:cubicBezTo>
                  <a:cubicBezTo>
                    <a:pt x="176" y="36"/>
                    <a:pt x="172" y="32"/>
                    <a:pt x="172" y="26"/>
                  </a:cubicBezTo>
                  <a:cubicBezTo>
                    <a:pt x="172" y="21"/>
                    <a:pt x="176" y="16"/>
                    <a:pt x="182" y="16"/>
                  </a:cubicBezTo>
                  <a:close/>
                  <a:moveTo>
                    <a:pt x="153" y="16"/>
                  </a:moveTo>
                  <a:cubicBezTo>
                    <a:pt x="158" y="16"/>
                    <a:pt x="163" y="21"/>
                    <a:pt x="163" y="26"/>
                  </a:cubicBezTo>
                  <a:cubicBezTo>
                    <a:pt x="163" y="32"/>
                    <a:pt x="158" y="36"/>
                    <a:pt x="153" y="36"/>
                  </a:cubicBezTo>
                  <a:cubicBezTo>
                    <a:pt x="147" y="36"/>
                    <a:pt x="143" y="32"/>
                    <a:pt x="143" y="26"/>
                  </a:cubicBezTo>
                  <a:cubicBezTo>
                    <a:pt x="143" y="21"/>
                    <a:pt x="147" y="16"/>
                    <a:pt x="153" y="16"/>
                  </a:cubicBezTo>
                  <a:close/>
                  <a:moveTo>
                    <a:pt x="221" y="195"/>
                  </a:moveTo>
                  <a:cubicBezTo>
                    <a:pt x="15" y="195"/>
                    <a:pt x="15" y="195"/>
                    <a:pt x="15" y="195"/>
                  </a:cubicBezTo>
                  <a:cubicBezTo>
                    <a:pt x="15" y="52"/>
                    <a:pt x="15" y="52"/>
                    <a:pt x="15" y="52"/>
                  </a:cubicBezTo>
                  <a:cubicBezTo>
                    <a:pt x="221" y="52"/>
                    <a:pt x="221" y="52"/>
                    <a:pt x="221" y="52"/>
                  </a:cubicBezTo>
                  <a:lnTo>
                    <a:pt x="221" y="195"/>
                  </a:lnTo>
                  <a:close/>
                  <a:moveTo>
                    <a:pt x="211" y="36"/>
                  </a:moveTo>
                  <a:cubicBezTo>
                    <a:pt x="206" y="36"/>
                    <a:pt x="201" y="32"/>
                    <a:pt x="201" y="26"/>
                  </a:cubicBezTo>
                  <a:cubicBezTo>
                    <a:pt x="201" y="21"/>
                    <a:pt x="206" y="16"/>
                    <a:pt x="211" y="16"/>
                  </a:cubicBezTo>
                  <a:cubicBezTo>
                    <a:pt x="217" y="16"/>
                    <a:pt x="221" y="21"/>
                    <a:pt x="221" y="26"/>
                  </a:cubicBezTo>
                  <a:cubicBezTo>
                    <a:pt x="221" y="32"/>
                    <a:pt x="217" y="36"/>
                    <a:pt x="21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sp>
          <p:nvSpPr>
            <p:cNvPr id="25" name="Freeform 42"/>
            <p:cNvSpPr/>
            <p:nvPr/>
          </p:nvSpPr>
          <p:spPr bwMode="auto">
            <a:xfrm>
              <a:off x="3405189" y="400051"/>
              <a:ext cx="120650" cy="153988"/>
            </a:xfrm>
            <a:custGeom>
              <a:avLst/>
              <a:gdLst>
                <a:gd name="T0" fmla="*/ 47 w 56"/>
                <a:gd name="T1" fmla="*/ 71 h 71"/>
                <a:gd name="T2" fmla="*/ 42 w 56"/>
                <a:gd name="T3" fmla="*/ 70 h 71"/>
                <a:gd name="T4" fmla="*/ 4 w 56"/>
                <a:gd name="T5" fmla="*/ 43 h 71"/>
                <a:gd name="T6" fmla="*/ 0 w 56"/>
                <a:gd name="T7" fmla="*/ 36 h 71"/>
                <a:gd name="T8" fmla="*/ 4 w 56"/>
                <a:gd name="T9" fmla="*/ 29 h 71"/>
                <a:gd name="T10" fmla="*/ 42 w 56"/>
                <a:gd name="T11" fmla="*/ 2 h 71"/>
                <a:gd name="T12" fmla="*/ 54 w 56"/>
                <a:gd name="T13" fmla="*/ 4 h 71"/>
                <a:gd name="T14" fmla="*/ 51 w 56"/>
                <a:gd name="T15" fmla="*/ 16 h 71"/>
                <a:gd name="T16" fmla="*/ 23 w 56"/>
                <a:gd name="T17" fmla="*/ 36 h 71"/>
                <a:gd name="T18" fmla="*/ 51 w 56"/>
                <a:gd name="T19" fmla="*/ 56 h 71"/>
                <a:gd name="T20" fmla="*/ 54 w 56"/>
                <a:gd name="T21" fmla="*/ 67 h 71"/>
                <a:gd name="T22" fmla="*/ 47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47" y="71"/>
                  </a:moveTo>
                  <a:cubicBezTo>
                    <a:pt x="45" y="71"/>
                    <a:pt x="43" y="71"/>
                    <a:pt x="42" y="70"/>
                  </a:cubicBezTo>
                  <a:cubicBezTo>
                    <a:pt x="4" y="43"/>
                    <a:pt x="4" y="43"/>
                    <a:pt x="4" y="43"/>
                  </a:cubicBezTo>
                  <a:cubicBezTo>
                    <a:pt x="1" y="41"/>
                    <a:pt x="0" y="39"/>
                    <a:pt x="0" y="36"/>
                  </a:cubicBezTo>
                  <a:cubicBezTo>
                    <a:pt x="0" y="33"/>
                    <a:pt x="1" y="31"/>
                    <a:pt x="4" y="29"/>
                  </a:cubicBezTo>
                  <a:cubicBezTo>
                    <a:pt x="42" y="2"/>
                    <a:pt x="42" y="2"/>
                    <a:pt x="42" y="2"/>
                  </a:cubicBezTo>
                  <a:cubicBezTo>
                    <a:pt x="45" y="0"/>
                    <a:pt x="51" y="1"/>
                    <a:pt x="54" y="4"/>
                  </a:cubicBezTo>
                  <a:cubicBezTo>
                    <a:pt x="56" y="8"/>
                    <a:pt x="55" y="14"/>
                    <a:pt x="51" y="16"/>
                  </a:cubicBezTo>
                  <a:cubicBezTo>
                    <a:pt x="23" y="36"/>
                    <a:pt x="23" y="36"/>
                    <a:pt x="23" y="36"/>
                  </a:cubicBezTo>
                  <a:cubicBezTo>
                    <a:pt x="51" y="56"/>
                    <a:pt x="51" y="56"/>
                    <a:pt x="51" y="56"/>
                  </a:cubicBezTo>
                  <a:cubicBezTo>
                    <a:pt x="55" y="58"/>
                    <a:pt x="56" y="64"/>
                    <a:pt x="54" y="67"/>
                  </a:cubicBezTo>
                  <a:cubicBezTo>
                    <a:pt x="52" y="70"/>
                    <a:pt x="49" y="71"/>
                    <a:pt x="4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sp>
          <p:nvSpPr>
            <p:cNvPr id="26" name="Freeform 43"/>
            <p:cNvSpPr/>
            <p:nvPr/>
          </p:nvSpPr>
          <p:spPr bwMode="auto">
            <a:xfrm>
              <a:off x="3646489" y="400051"/>
              <a:ext cx="122238" cy="153988"/>
            </a:xfrm>
            <a:custGeom>
              <a:avLst/>
              <a:gdLst>
                <a:gd name="T0" fmla="*/ 9 w 56"/>
                <a:gd name="T1" fmla="*/ 71 h 71"/>
                <a:gd name="T2" fmla="*/ 2 w 56"/>
                <a:gd name="T3" fmla="*/ 67 h 71"/>
                <a:gd name="T4" fmla="*/ 4 w 56"/>
                <a:gd name="T5" fmla="*/ 56 h 71"/>
                <a:gd name="T6" fmla="*/ 33 w 56"/>
                <a:gd name="T7" fmla="*/ 36 h 71"/>
                <a:gd name="T8" fmla="*/ 4 w 56"/>
                <a:gd name="T9" fmla="*/ 16 h 71"/>
                <a:gd name="T10" fmla="*/ 2 w 56"/>
                <a:gd name="T11" fmla="*/ 4 h 71"/>
                <a:gd name="T12" fmla="*/ 14 w 56"/>
                <a:gd name="T13" fmla="*/ 2 h 71"/>
                <a:gd name="T14" fmla="*/ 52 w 56"/>
                <a:gd name="T15" fmla="*/ 29 h 71"/>
                <a:gd name="T16" fmla="*/ 56 w 56"/>
                <a:gd name="T17" fmla="*/ 36 h 71"/>
                <a:gd name="T18" fmla="*/ 52 w 56"/>
                <a:gd name="T19" fmla="*/ 43 h 71"/>
                <a:gd name="T20" fmla="*/ 14 w 56"/>
                <a:gd name="T21" fmla="*/ 70 h 71"/>
                <a:gd name="T22" fmla="*/ 9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9" y="71"/>
                  </a:moveTo>
                  <a:cubicBezTo>
                    <a:pt x="7" y="71"/>
                    <a:pt x="4" y="70"/>
                    <a:pt x="2" y="67"/>
                  </a:cubicBezTo>
                  <a:cubicBezTo>
                    <a:pt x="0" y="64"/>
                    <a:pt x="1" y="58"/>
                    <a:pt x="4" y="56"/>
                  </a:cubicBezTo>
                  <a:cubicBezTo>
                    <a:pt x="33" y="36"/>
                    <a:pt x="33" y="36"/>
                    <a:pt x="33" y="36"/>
                  </a:cubicBezTo>
                  <a:cubicBezTo>
                    <a:pt x="4" y="16"/>
                    <a:pt x="4" y="16"/>
                    <a:pt x="4" y="16"/>
                  </a:cubicBezTo>
                  <a:cubicBezTo>
                    <a:pt x="1" y="14"/>
                    <a:pt x="0" y="8"/>
                    <a:pt x="2" y="4"/>
                  </a:cubicBezTo>
                  <a:cubicBezTo>
                    <a:pt x="5" y="1"/>
                    <a:pt x="10" y="0"/>
                    <a:pt x="14" y="2"/>
                  </a:cubicBezTo>
                  <a:cubicBezTo>
                    <a:pt x="52" y="29"/>
                    <a:pt x="52" y="29"/>
                    <a:pt x="52" y="29"/>
                  </a:cubicBezTo>
                  <a:cubicBezTo>
                    <a:pt x="55" y="31"/>
                    <a:pt x="56" y="33"/>
                    <a:pt x="56" y="36"/>
                  </a:cubicBezTo>
                  <a:cubicBezTo>
                    <a:pt x="56" y="39"/>
                    <a:pt x="55" y="41"/>
                    <a:pt x="52" y="43"/>
                  </a:cubicBezTo>
                  <a:cubicBezTo>
                    <a:pt x="14" y="70"/>
                    <a:pt x="14" y="70"/>
                    <a:pt x="14" y="70"/>
                  </a:cubicBezTo>
                  <a:cubicBezTo>
                    <a:pt x="13" y="71"/>
                    <a:pt x="11" y="71"/>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sp>
          <p:nvSpPr>
            <p:cNvPr id="27" name="Freeform 44"/>
            <p:cNvSpPr/>
            <p:nvPr/>
          </p:nvSpPr>
          <p:spPr bwMode="auto">
            <a:xfrm>
              <a:off x="3536951" y="384176"/>
              <a:ext cx="100013" cy="184150"/>
            </a:xfrm>
            <a:custGeom>
              <a:avLst/>
              <a:gdLst>
                <a:gd name="T0" fmla="*/ 9 w 46"/>
                <a:gd name="T1" fmla="*/ 85 h 85"/>
                <a:gd name="T2" fmla="*/ 6 w 46"/>
                <a:gd name="T3" fmla="*/ 84 h 85"/>
                <a:gd name="T4" fmla="*/ 1 w 46"/>
                <a:gd name="T5" fmla="*/ 73 h 85"/>
                <a:gd name="T6" fmla="*/ 29 w 46"/>
                <a:gd name="T7" fmla="*/ 7 h 85"/>
                <a:gd name="T8" fmla="*/ 40 w 46"/>
                <a:gd name="T9" fmla="*/ 2 h 85"/>
                <a:gd name="T10" fmla="*/ 44 w 46"/>
                <a:gd name="T11" fmla="*/ 13 h 85"/>
                <a:gd name="T12" fmla="*/ 17 w 46"/>
                <a:gd name="T13" fmla="*/ 79 h 85"/>
                <a:gd name="T14" fmla="*/ 9 w 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5">
                  <a:moveTo>
                    <a:pt x="9" y="85"/>
                  </a:moveTo>
                  <a:cubicBezTo>
                    <a:pt x="8" y="85"/>
                    <a:pt x="7" y="84"/>
                    <a:pt x="6" y="84"/>
                  </a:cubicBezTo>
                  <a:cubicBezTo>
                    <a:pt x="2" y="82"/>
                    <a:pt x="0" y="77"/>
                    <a:pt x="1" y="73"/>
                  </a:cubicBezTo>
                  <a:cubicBezTo>
                    <a:pt x="29" y="7"/>
                    <a:pt x="29" y="7"/>
                    <a:pt x="29" y="7"/>
                  </a:cubicBezTo>
                  <a:cubicBezTo>
                    <a:pt x="30" y="2"/>
                    <a:pt x="35" y="0"/>
                    <a:pt x="40" y="2"/>
                  </a:cubicBezTo>
                  <a:cubicBezTo>
                    <a:pt x="44" y="4"/>
                    <a:pt x="46" y="9"/>
                    <a:pt x="44" y="13"/>
                  </a:cubicBezTo>
                  <a:cubicBezTo>
                    <a:pt x="17" y="79"/>
                    <a:pt x="17" y="79"/>
                    <a:pt x="17" y="79"/>
                  </a:cubicBezTo>
                  <a:cubicBezTo>
                    <a:pt x="16" y="83"/>
                    <a:pt x="13" y="85"/>
                    <a:pt x="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grpSp>
      <p:grpSp>
        <p:nvGrpSpPr>
          <p:cNvPr id="28" name="组合 27"/>
          <p:cNvGrpSpPr/>
          <p:nvPr/>
        </p:nvGrpSpPr>
        <p:grpSpPr>
          <a:xfrm>
            <a:off x="2402111" y="1796819"/>
            <a:ext cx="755651" cy="685800"/>
            <a:chOff x="8356601" y="152401"/>
            <a:chExt cx="566738" cy="514350"/>
          </a:xfrm>
          <a:solidFill>
            <a:schemeClr val="accent1"/>
          </a:solidFill>
        </p:grpSpPr>
        <p:sp>
          <p:nvSpPr>
            <p:cNvPr id="29" name="Rectangle 541"/>
            <p:cNvSpPr>
              <a:spLocks noChangeArrowheads="1"/>
            </p:cNvSpPr>
            <p:nvPr/>
          </p:nvSpPr>
          <p:spPr bwMode="auto">
            <a:xfrm>
              <a:off x="8564564" y="614363"/>
              <a:ext cx="1492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latin typeface="+mn-ea"/>
              </a:endParaRPr>
            </a:p>
          </p:txBody>
        </p:sp>
        <p:sp>
          <p:nvSpPr>
            <p:cNvPr id="30" name="Freeform 542"/>
            <p:cNvSpPr/>
            <p:nvPr/>
          </p:nvSpPr>
          <p:spPr bwMode="auto">
            <a:xfrm>
              <a:off x="8520114" y="654051"/>
              <a:ext cx="241300" cy="12700"/>
            </a:xfrm>
            <a:custGeom>
              <a:avLst/>
              <a:gdLst>
                <a:gd name="T0" fmla="*/ 107 w 112"/>
                <a:gd name="T1" fmla="*/ 0 h 6"/>
                <a:gd name="T2" fmla="*/ 4 w 112"/>
                <a:gd name="T3" fmla="*/ 0 h 6"/>
                <a:gd name="T4" fmla="*/ 0 w 112"/>
                <a:gd name="T5" fmla="*/ 5 h 6"/>
                <a:gd name="T6" fmla="*/ 0 w 112"/>
                <a:gd name="T7" fmla="*/ 6 h 6"/>
                <a:gd name="T8" fmla="*/ 112 w 112"/>
                <a:gd name="T9" fmla="*/ 6 h 6"/>
                <a:gd name="T10" fmla="*/ 112 w 112"/>
                <a:gd name="T11" fmla="*/ 5 h 6"/>
                <a:gd name="T12" fmla="*/ 107 w 1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2" h="6">
                  <a:moveTo>
                    <a:pt x="107" y="0"/>
                  </a:moveTo>
                  <a:cubicBezTo>
                    <a:pt x="4" y="0"/>
                    <a:pt x="4" y="0"/>
                    <a:pt x="4" y="0"/>
                  </a:cubicBezTo>
                  <a:cubicBezTo>
                    <a:pt x="2" y="0"/>
                    <a:pt x="0" y="2"/>
                    <a:pt x="0" y="5"/>
                  </a:cubicBezTo>
                  <a:cubicBezTo>
                    <a:pt x="0" y="6"/>
                    <a:pt x="0" y="6"/>
                    <a:pt x="0" y="6"/>
                  </a:cubicBezTo>
                  <a:cubicBezTo>
                    <a:pt x="112" y="6"/>
                    <a:pt x="112" y="6"/>
                    <a:pt x="112" y="6"/>
                  </a:cubicBezTo>
                  <a:cubicBezTo>
                    <a:pt x="112" y="5"/>
                    <a:pt x="112" y="5"/>
                    <a:pt x="112" y="5"/>
                  </a:cubicBezTo>
                  <a:cubicBezTo>
                    <a:pt x="112" y="2"/>
                    <a:pt x="110"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sp>
          <p:nvSpPr>
            <p:cNvPr id="31" name="Freeform 543"/>
            <p:cNvSpPr/>
            <p:nvPr/>
          </p:nvSpPr>
          <p:spPr bwMode="auto">
            <a:xfrm>
              <a:off x="8356601" y="193676"/>
              <a:ext cx="566738" cy="412750"/>
            </a:xfrm>
            <a:custGeom>
              <a:avLst/>
              <a:gdLst>
                <a:gd name="T0" fmla="*/ 257 w 263"/>
                <a:gd name="T1" fmla="*/ 0 h 191"/>
                <a:gd name="T2" fmla="*/ 232 w 263"/>
                <a:gd name="T3" fmla="*/ 0 h 191"/>
                <a:gd name="T4" fmla="*/ 224 w 263"/>
                <a:gd name="T5" fmla="*/ 10 h 191"/>
                <a:gd name="T6" fmla="*/ 219 w 263"/>
                <a:gd name="T7" fmla="*/ 16 h 191"/>
                <a:gd name="T8" fmla="*/ 247 w 263"/>
                <a:gd name="T9" fmla="*/ 16 h 191"/>
                <a:gd name="T10" fmla="*/ 247 w 263"/>
                <a:gd name="T11" fmla="*/ 150 h 191"/>
                <a:gd name="T12" fmla="*/ 16 w 263"/>
                <a:gd name="T13" fmla="*/ 150 h 191"/>
                <a:gd name="T14" fmla="*/ 16 w 263"/>
                <a:gd name="T15" fmla="*/ 16 h 191"/>
                <a:gd name="T16" fmla="*/ 158 w 263"/>
                <a:gd name="T17" fmla="*/ 16 h 191"/>
                <a:gd name="T18" fmla="*/ 181 w 263"/>
                <a:gd name="T19" fmla="*/ 0 h 191"/>
                <a:gd name="T20" fmla="*/ 7 w 263"/>
                <a:gd name="T21" fmla="*/ 0 h 191"/>
                <a:gd name="T22" fmla="*/ 0 w 263"/>
                <a:gd name="T23" fmla="*/ 7 h 191"/>
                <a:gd name="T24" fmla="*/ 0 w 263"/>
                <a:gd name="T25" fmla="*/ 185 h 191"/>
                <a:gd name="T26" fmla="*/ 7 w 263"/>
                <a:gd name="T27" fmla="*/ 191 h 191"/>
                <a:gd name="T28" fmla="*/ 257 w 263"/>
                <a:gd name="T29" fmla="*/ 191 h 191"/>
                <a:gd name="T30" fmla="*/ 263 w 263"/>
                <a:gd name="T31" fmla="*/ 185 h 191"/>
                <a:gd name="T32" fmla="*/ 263 w 263"/>
                <a:gd name="T33" fmla="*/ 7 h 191"/>
                <a:gd name="T34" fmla="*/ 257 w 263"/>
                <a:gd name="T3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91">
                  <a:moveTo>
                    <a:pt x="257" y="0"/>
                  </a:moveTo>
                  <a:cubicBezTo>
                    <a:pt x="232" y="0"/>
                    <a:pt x="232" y="0"/>
                    <a:pt x="232" y="0"/>
                  </a:cubicBezTo>
                  <a:cubicBezTo>
                    <a:pt x="230" y="3"/>
                    <a:pt x="227" y="6"/>
                    <a:pt x="224" y="10"/>
                  </a:cubicBezTo>
                  <a:cubicBezTo>
                    <a:pt x="219" y="16"/>
                    <a:pt x="219" y="16"/>
                    <a:pt x="219" y="16"/>
                  </a:cubicBezTo>
                  <a:cubicBezTo>
                    <a:pt x="247" y="16"/>
                    <a:pt x="247" y="16"/>
                    <a:pt x="247" y="16"/>
                  </a:cubicBezTo>
                  <a:cubicBezTo>
                    <a:pt x="247" y="150"/>
                    <a:pt x="247" y="150"/>
                    <a:pt x="247" y="150"/>
                  </a:cubicBezTo>
                  <a:cubicBezTo>
                    <a:pt x="16" y="150"/>
                    <a:pt x="16" y="150"/>
                    <a:pt x="16" y="150"/>
                  </a:cubicBezTo>
                  <a:cubicBezTo>
                    <a:pt x="16" y="16"/>
                    <a:pt x="16" y="16"/>
                    <a:pt x="16" y="16"/>
                  </a:cubicBezTo>
                  <a:cubicBezTo>
                    <a:pt x="158" y="16"/>
                    <a:pt x="158" y="16"/>
                    <a:pt x="158" y="16"/>
                  </a:cubicBezTo>
                  <a:cubicBezTo>
                    <a:pt x="181" y="0"/>
                    <a:pt x="181" y="0"/>
                    <a:pt x="181" y="0"/>
                  </a:cubicBezTo>
                  <a:cubicBezTo>
                    <a:pt x="7" y="0"/>
                    <a:pt x="7" y="0"/>
                    <a:pt x="7" y="0"/>
                  </a:cubicBezTo>
                  <a:cubicBezTo>
                    <a:pt x="3" y="0"/>
                    <a:pt x="0" y="3"/>
                    <a:pt x="0" y="7"/>
                  </a:cubicBezTo>
                  <a:cubicBezTo>
                    <a:pt x="0" y="185"/>
                    <a:pt x="0" y="185"/>
                    <a:pt x="0" y="185"/>
                  </a:cubicBezTo>
                  <a:cubicBezTo>
                    <a:pt x="0" y="188"/>
                    <a:pt x="3" y="191"/>
                    <a:pt x="7" y="191"/>
                  </a:cubicBezTo>
                  <a:cubicBezTo>
                    <a:pt x="257" y="191"/>
                    <a:pt x="257" y="191"/>
                    <a:pt x="257" y="191"/>
                  </a:cubicBezTo>
                  <a:cubicBezTo>
                    <a:pt x="260" y="191"/>
                    <a:pt x="263" y="188"/>
                    <a:pt x="263" y="185"/>
                  </a:cubicBezTo>
                  <a:cubicBezTo>
                    <a:pt x="263" y="7"/>
                    <a:pt x="263" y="7"/>
                    <a:pt x="263" y="7"/>
                  </a:cubicBezTo>
                  <a:cubicBezTo>
                    <a:pt x="263" y="3"/>
                    <a:pt x="260"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latin typeface="+mn-ea"/>
              </a:endParaRPr>
            </a:p>
          </p:txBody>
        </p:sp>
        <p:sp>
          <p:nvSpPr>
            <p:cNvPr id="32" name="Freeform 544"/>
            <p:cNvSpPr/>
            <p:nvPr/>
          </p:nvSpPr>
          <p:spPr bwMode="auto">
            <a:xfrm>
              <a:off x="8472489" y="384176"/>
              <a:ext cx="125413" cy="103188"/>
            </a:xfrm>
            <a:custGeom>
              <a:avLst/>
              <a:gdLst>
                <a:gd name="T0" fmla="*/ 18 w 58"/>
                <a:gd name="T1" fmla="*/ 12 h 48"/>
                <a:gd name="T2" fmla="*/ 0 w 58"/>
                <a:gd name="T3" fmla="*/ 44 h 48"/>
                <a:gd name="T4" fmla="*/ 6 w 58"/>
                <a:gd name="T5" fmla="*/ 46 h 48"/>
                <a:gd name="T6" fmla="*/ 19 w 58"/>
                <a:gd name="T7" fmla="*/ 35 h 48"/>
                <a:gd name="T8" fmla="*/ 16 w 58"/>
                <a:gd name="T9" fmla="*/ 47 h 48"/>
                <a:gd name="T10" fmla="*/ 41 w 58"/>
                <a:gd name="T11" fmla="*/ 40 h 48"/>
                <a:gd name="T12" fmla="*/ 58 w 58"/>
                <a:gd name="T13" fmla="*/ 18 h 48"/>
                <a:gd name="T14" fmla="*/ 42 w 58"/>
                <a:gd name="T15" fmla="*/ 0 h 48"/>
                <a:gd name="T16" fmla="*/ 18 w 58"/>
                <a:gd name="T1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8">
                  <a:moveTo>
                    <a:pt x="18" y="12"/>
                  </a:moveTo>
                  <a:cubicBezTo>
                    <a:pt x="8" y="27"/>
                    <a:pt x="17" y="43"/>
                    <a:pt x="0" y="44"/>
                  </a:cubicBezTo>
                  <a:cubicBezTo>
                    <a:pt x="0" y="44"/>
                    <a:pt x="2" y="45"/>
                    <a:pt x="6" y="46"/>
                  </a:cubicBezTo>
                  <a:cubicBezTo>
                    <a:pt x="13" y="47"/>
                    <a:pt x="18" y="44"/>
                    <a:pt x="19" y="35"/>
                  </a:cubicBezTo>
                  <a:cubicBezTo>
                    <a:pt x="19" y="35"/>
                    <a:pt x="21" y="40"/>
                    <a:pt x="16" y="47"/>
                  </a:cubicBezTo>
                  <a:cubicBezTo>
                    <a:pt x="23" y="48"/>
                    <a:pt x="35" y="45"/>
                    <a:pt x="41" y="40"/>
                  </a:cubicBezTo>
                  <a:cubicBezTo>
                    <a:pt x="55" y="29"/>
                    <a:pt x="58" y="18"/>
                    <a:pt x="58" y="18"/>
                  </a:cubicBezTo>
                  <a:cubicBezTo>
                    <a:pt x="42" y="0"/>
                    <a:pt x="42" y="0"/>
                    <a:pt x="42" y="0"/>
                  </a:cubicBezTo>
                  <a:cubicBezTo>
                    <a:pt x="42" y="0"/>
                    <a:pt x="25" y="2"/>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sp>
          <p:nvSpPr>
            <p:cNvPr id="33" name="Freeform 545"/>
            <p:cNvSpPr/>
            <p:nvPr/>
          </p:nvSpPr>
          <p:spPr bwMode="auto">
            <a:xfrm>
              <a:off x="8585201" y="152401"/>
              <a:ext cx="271463" cy="250825"/>
            </a:xfrm>
            <a:custGeom>
              <a:avLst/>
              <a:gdLst>
                <a:gd name="T0" fmla="*/ 103 w 126"/>
                <a:gd name="T1" fmla="*/ 14 h 116"/>
                <a:gd name="T2" fmla="*/ 32 w 126"/>
                <a:gd name="T3" fmla="*/ 63 h 116"/>
                <a:gd name="T4" fmla="*/ 3 w 126"/>
                <a:gd name="T5" fmla="*/ 95 h 116"/>
                <a:gd name="T6" fmla="*/ 18 w 126"/>
                <a:gd name="T7" fmla="*/ 111 h 116"/>
                <a:gd name="T8" fmla="*/ 53 w 126"/>
                <a:gd name="T9" fmla="*/ 87 h 116"/>
                <a:gd name="T10" fmla="*/ 110 w 126"/>
                <a:gd name="T11" fmla="*/ 22 h 116"/>
                <a:gd name="T12" fmla="*/ 103 w 126"/>
                <a:gd name="T13" fmla="*/ 14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03" y="14"/>
                  </a:moveTo>
                  <a:cubicBezTo>
                    <a:pt x="83" y="27"/>
                    <a:pt x="51" y="49"/>
                    <a:pt x="32" y="63"/>
                  </a:cubicBezTo>
                  <a:cubicBezTo>
                    <a:pt x="12" y="76"/>
                    <a:pt x="0" y="91"/>
                    <a:pt x="3" y="95"/>
                  </a:cubicBezTo>
                  <a:cubicBezTo>
                    <a:pt x="7" y="100"/>
                    <a:pt x="14" y="107"/>
                    <a:pt x="18" y="111"/>
                  </a:cubicBezTo>
                  <a:cubicBezTo>
                    <a:pt x="22" y="116"/>
                    <a:pt x="38" y="105"/>
                    <a:pt x="53" y="87"/>
                  </a:cubicBezTo>
                  <a:cubicBezTo>
                    <a:pt x="69" y="69"/>
                    <a:pt x="94" y="40"/>
                    <a:pt x="110" y="22"/>
                  </a:cubicBezTo>
                  <a:cubicBezTo>
                    <a:pt x="126" y="4"/>
                    <a:pt x="122" y="0"/>
                    <a:pt x="10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sp>
          <p:nvSpPr>
            <p:cNvPr id="34" name="Freeform 546"/>
            <p:cNvSpPr/>
            <p:nvPr/>
          </p:nvSpPr>
          <p:spPr bwMode="auto">
            <a:xfrm>
              <a:off x="8564564" y="358776"/>
              <a:ext cx="58738" cy="60325"/>
            </a:xfrm>
            <a:custGeom>
              <a:avLst/>
              <a:gdLst>
                <a:gd name="T0" fmla="*/ 9 w 27"/>
                <a:gd name="T1" fmla="*/ 1 h 28"/>
                <a:gd name="T2" fmla="*/ 4 w 27"/>
                <a:gd name="T3" fmla="*/ 1 h 28"/>
                <a:gd name="T4" fmla="*/ 3 w 27"/>
                <a:gd name="T5" fmla="*/ 5 h 28"/>
                <a:gd name="T6" fmla="*/ 2 w 27"/>
                <a:gd name="T7" fmla="*/ 6 h 28"/>
                <a:gd name="T8" fmla="*/ 1 w 27"/>
                <a:gd name="T9" fmla="*/ 10 h 28"/>
                <a:gd name="T10" fmla="*/ 16 w 27"/>
                <a:gd name="T11" fmla="*/ 26 h 28"/>
                <a:gd name="T12" fmla="*/ 20 w 27"/>
                <a:gd name="T13" fmla="*/ 26 h 28"/>
                <a:gd name="T14" fmla="*/ 21 w 27"/>
                <a:gd name="T15" fmla="*/ 26 h 28"/>
                <a:gd name="T16" fmla="*/ 25 w 27"/>
                <a:gd name="T17" fmla="*/ 24 h 28"/>
                <a:gd name="T18" fmla="*/ 26 w 27"/>
                <a:gd name="T19" fmla="*/ 19 h 28"/>
                <a:gd name="T20" fmla="*/ 9 w 27"/>
                <a:gd name="T2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8">
                  <a:moveTo>
                    <a:pt x="9" y="1"/>
                  </a:moveTo>
                  <a:cubicBezTo>
                    <a:pt x="8" y="0"/>
                    <a:pt x="6" y="0"/>
                    <a:pt x="4" y="1"/>
                  </a:cubicBezTo>
                  <a:cubicBezTo>
                    <a:pt x="3" y="2"/>
                    <a:pt x="2" y="4"/>
                    <a:pt x="3" y="5"/>
                  </a:cubicBezTo>
                  <a:cubicBezTo>
                    <a:pt x="2" y="5"/>
                    <a:pt x="2" y="5"/>
                    <a:pt x="2" y="6"/>
                  </a:cubicBezTo>
                  <a:cubicBezTo>
                    <a:pt x="0" y="7"/>
                    <a:pt x="0" y="9"/>
                    <a:pt x="1" y="10"/>
                  </a:cubicBezTo>
                  <a:cubicBezTo>
                    <a:pt x="16" y="26"/>
                    <a:pt x="16" y="26"/>
                    <a:pt x="16" y="26"/>
                  </a:cubicBezTo>
                  <a:cubicBezTo>
                    <a:pt x="17" y="28"/>
                    <a:pt x="19" y="28"/>
                    <a:pt x="20" y="26"/>
                  </a:cubicBezTo>
                  <a:cubicBezTo>
                    <a:pt x="21" y="26"/>
                    <a:pt x="21" y="26"/>
                    <a:pt x="21" y="26"/>
                  </a:cubicBezTo>
                  <a:cubicBezTo>
                    <a:pt x="22" y="26"/>
                    <a:pt x="24" y="26"/>
                    <a:pt x="25" y="24"/>
                  </a:cubicBezTo>
                  <a:cubicBezTo>
                    <a:pt x="26" y="23"/>
                    <a:pt x="27" y="21"/>
                    <a:pt x="26" y="19"/>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latin typeface="+mn-ea"/>
              </a:endParaRPr>
            </a:p>
          </p:txBody>
        </p:sp>
      </p:grpSp>
      <p:sp>
        <p:nvSpPr>
          <p:cNvPr id="35" name="Freeform 25"/>
          <p:cNvSpPr>
            <a:spLocks noEditPoints="1"/>
          </p:cNvSpPr>
          <p:nvPr/>
        </p:nvSpPr>
        <p:spPr bwMode="auto">
          <a:xfrm>
            <a:off x="6938604" y="1832924"/>
            <a:ext cx="815400" cy="613589"/>
          </a:xfrm>
          <a:custGeom>
            <a:avLst/>
            <a:gdLst>
              <a:gd name="T0" fmla="*/ 679 w 778"/>
              <a:gd name="T1" fmla="*/ 367 h 584"/>
              <a:gd name="T2" fmla="*/ 535 w 778"/>
              <a:gd name="T3" fmla="*/ 146 h 584"/>
              <a:gd name="T4" fmla="*/ 439 w 778"/>
              <a:gd name="T5" fmla="*/ 269 h 584"/>
              <a:gd name="T6" fmla="*/ 391 w 778"/>
              <a:gd name="T7" fmla="*/ 219 h 584"/>
              <a:gd name="T8" fmla="*/ 245 w 778"/>
              <a:gd name="T9" fmla="*/ 389 h 584"/>
              <a:gd name="T10" fmla="*/ 195 w 778"/>
              <a:gd name="T11" fmla="*/ 341 h 584"/>
              <a:gd name="T12" fmla="*/ 97 w 778"/>
              <a:gd name="T13" fmla="*/ 487 h 584"/>
              <a:gd name="T14" fmla="*/ 679 w 778"/>
              <a:gd name="T15" fmla="*/ 487 h 584"/>
              <a:gd name="T16" fmla="*/ 679 w 778"/>
              <a:gd name="T17" fmla="*/ 367 h 584"/>
              <a:gd name="T18" fmla="*/ 730 w 778"/>
              <a:gd name="T19" fmla="*/ 0 h 584"/>
              <a:gd name="T20" fmla="*/ 49 w 778"/>
              <a:gd name="T21" fmla="*/ 0 h 584"/>
              <a:gd name="T22" fmla="*/ 0 w 778"/>
              <a:gd name="T23" fmla="*/ 49 h 584"/>
              <a:gd name="T24" fmla="*/ 0 w 778"/>
              <a:gd name="T25" fmla="*/ 535 h 584"/>
              <a:gd name="T26" fmla="*/ 49 w 778"/>
              <a:gd name="T27" fmla="*/ 584 h 584"/>
              <a:gd name="T28" fmla="*/ 730 w 778"/>
              <a:gd name="T29" fmla="*/ 584 h 584"/>
              <a:gd name="T30" fmla="*/ 778 w 778"/>
              <a:gd name="T31" fmla="*/ 535 h 584"/>
              <a:gd name="T32" fmla="*/ 778 w 778"/>
              <a:gd name="T33" fmla="*/ 49 h 584"/>
              <a:gd name="T34" fmla="*/ 730 w 778"/>
              <a:gd name="T35" fmla="*/ 0 h 584"/>
              <a:gd name="T36" fmla="*/ 706 w 778"/>
              <a:gd name="T37" fmla="*/ 511 h 584"/>
              <a:gd name="T38" fmla="*/ 72 w 778"/>
              <a:gd name="T39" fmla="*/ 511 h 584"/>
              <a:gd name="T40" fmla="*/ 72 w 778"/>
              <a:gd name="T41" fmla="*/ 73 h 584"/>
              <a:gd name="T42" fmla="*/ 706 w 778"/>
              <a:gd name="T43" fmla="*/ 73 h 584"/>
              <a:gd name="T44" fmla="*/ 706 w 778"/>
              <a:gd name="T45" fmla="*/ 511 h 584"/>
              <a:gd name="T46" fmla="*/ 218 w 778"/>
              <a:gd name="T47" fmla="*/ 267 h 584"/>
              <a:gd name="T48" fmla="*/ 291 w 778"/>
              <a:gd name="T49" fmla="*/ 195 h 584"/>
              <a:gd name="T50" fmla="*/ 218 w 778"/>
              <a:gd name="T51" fmla="*/ 122 h 584"/>
              <a:gd name="T52" fmla="*/ 147 w 778"/>
              <a:gd name="T53" fmla="*/ 195 h 584"/>
              <a:gd name="T54" fmla="*/ 218 w 778"/>
              <a:gd name="T55" fmla="*/ 26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8" h="584">
                <a:moveTo>
                  <a:pt x="679" y="367"/>
                </a:moveTo>
                <a:cubicBezTo>
                  <a:pt x="535" y="146"/>
                  <a:pt x="535" y="146"/>
                  <a:pt x="535" y="146"/>
                </a:cubicBezTo>
                <a:cubicBezTo>
                  <a:pt x="439" y="269"/>
                  <a:pt x="439" y="269"/>
                  <a:pt x="439" y="269"/>
                </a:cubicBezTo>
                <a:cubicBezTo>
                  <a:pt x="391" y="219"/>
                  <a:pt x="391" y="219"/>
                  <a:pt x="391" y="219"/>
                </a:cubicBezTo>
                <a:cubicBezTo>
                  <a:pt x="245" y="389"/>
                  <a:pt x="245" y="389"/>
                  <a:pt x="245" y="389"/>
                </a:cubicBezTo>
                <a:cubicBezTo>
                  <a:pt x="195" y="341"/>
                  <a:pt x="195" y="341"/>
                  <a:pt x="195" y="341"/>
                </a:cubicBezTo>
                <a:cubicBezTo>
                  <a:pt x="97" y="487"/>
                  <a:pt x="97" y="487"/>
                  <a:pt x="97" y="487"/>
                </a:cubicBezTo>
                <a:cubicBezTo>
                  <a:pt x="679" y="487"/>
                  <a:pt x="679" y="487"/>
                  <a:pt x="679" y="487"/>
                </a:cubicBezTo>
                <a:lnTo>
                  <a:pt x="679" y="367"/>
                </a:lnTo>
                <a:close/>
                <a:moveTo>
                  <a:pt x="730" y="0"/>
                </a:moveTo>
                <a:cubicBezTo>
                  <a:pt x="49" y="0"/>
                  <a:pt x="49" y="0"/>
                  <a:pt x="49" y="0"/>
                </a:cubicBezTo>
                <a:cubicBezTo>
                  <a:pt x="19" y="0"/>
                  <a:pt x="0" y="19"/>
                  <a:pt x="0" y="49"/>
                </a:cubicBezTo>
                <a:cubicBezTo>
                  <a:pt x="0" y="535"/>
                  <a:pt x="0" y="535"/>
                  <a:pt x="0" y="535"/>
                </a:cubicBezTo>
                <a:cubicBezTo>
                  <a:pt x="0" y="560"/>
                  <a:pt x="24" y="584"/>
                  <a:pt x="49" y="584"/>
                </a:cubicBezTo>
                <a:cubicBezTo>
                  <a:pt x="730" y="584"/>
                  <a:pt x="730" y="584"/>
                  <a:pt x="730" y="584"/>
                </a:cubicBezTo>
                <a:cubicBezTo>
                  <a:pt x="754" y="584"/>
                  <a:pt x="778" y="558"/>
                  <a:pt x="778" y="535"/>
                </a:cubicBezTo>
                <a:cubicBezTo>
                  <a:pt x="778" y="49"/>
                  <a:pt x="778" y="49"/>
                  <a:pt x="778" y="49"/>
                </a:cubicBezTo>
                <a:cubicBezTo>
                  <a:pt x="778" y="24"/>
                  <a:pt x="753" y="0"/>
                  <a:pt x="730" y="0"/>
                </a:cubicBezTo>
                <a:close/>
                <a:moveTo>
                  <a:pt x="706" y="511"/>
                </a:moveTo>
                <a:cubicBezTo>
                  <a:pt x="72" y="511"/>
                  <a:pt x="72" y="511"/>
                  <a:pt x="72" y="511"/>
                </a:cubicBezTo>
                <a:cubicBezTo>
                  <a:pt x="72" y="73"/>
                  <a:pt x="72" y="73"/>
                  <a:pt x="72" y="73"/>
                </a:cubicBezTo>
                <a:cubicBezTo>
                  <a:pt x="706" y="73"/>
                  <a:pt x="706" y="73"/>
                  <a:pt x="706" y="73"/>
                </a:cubicBezTo>
                <a:lnTo>
                  <a:pt x="706" y="511"/>
                </a:lnTo>
                <a:close/>
                <a:moveTo>
                  <a:pt x="218" y="267"/>
                </a:moveTo>
                <a:cubicBezTo>
                  <a:pt x="258" y="267"/>
                  <a:pt x="291" y="235"/>
                  <a:pt x="291" y="195"/>
                </a:cubicBezTo>
                <a:cubicBezTo>
                  <a:pt x="291" y="156"/>
                  <a:pt x="258" y="122"/>
                  <a:pt x="218" y="122"/>
                </a:cubicBezTo>
                <a:cubicBezTo>
                  <a:pt x="179" y="122"/>
                  <a:pt x="147" y="156"/>
                  <a:pt x="147" y="195"/>
                </a:cubicBezTo>
                <a:cubicBezTo>
                  <a:pt x="147" y="235"/>
                  <a:pt x="179" y="267"/>
                  <a:pt x="218" y="267"/>
                </a:cubicBezTo>
                <a:close/>
              </a:path>
            </a:pathLst>
          </a:custGeom>
          <a:solidFill>
            <a:schemeClr val="accent1"/>
          </a:solidFill>
          <a:ln>
            <a:noFill/>
          </a:ln>
        </p:spPr>
        <p:txBody>
          <a:bodyPr vert="horz" wrap="square" lIns="121920" tIns="60960" rIns="121920" bIns="60960" numCol="1" anchor="t" anchorCtr="0" compatLnSpc="1"/>
          <a:lstStyle/>
          <a:p>
            <a:endParaRPr lang="en-US" sz="2400">
              <a:latin typeface="+mn-ea"/>
            </a:endParaRPr>
          </a:p>
        </p:txBody>
      </p:sp>
      <p:sp>
        <p:nvSpPr>
          <p:cNvPr id="37" name="TextBox 36"/>
          <p:cNvSpPr txBox="1"/>
          <p:nvPr/>
        </p:nvSpPr>
        <p:spPr>
          <a:xfrm>
            <a:off x="-55940" y="-3387757"/>
            <a:ext cx="1107996" cy="461665"/>
          </a:xfrm>
          <a:prstGeom prst="rect">
            <a:avLst/>
          </a:prstGeom>
          <a:noFill/>
        </p:spPr>
        <p:txBody>
          <a:bodyPr wrap="none" rtlCol="0">
            <a:spAutoFit/>
          </a:bodyPr>
          <a:lstStyle/>
          <a:p>
            <a:r>
              <a:rPr lang="zh-CN" altLang="en-US" sz="2400" dirty="0"/>
              <a:t>延迟符</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par>
                                <p:cTn id="13" presetID="53" presetClass="entr" presetSubtype="16"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1000"/>
                            </p:stCondLst>
                            <p:childTnLst>
                              <p:par>
                                <p:cTn id="19" presetID="23" presetClass="entr" presetSubtype="16"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par>
                          <p:cTn id="27" fill="hold">
                            <p:stCondLst>
                              <p:cond delay="2000"/>
                            </p:stCondLst>
                            <p:childTnLst>
                              <p:par>
                                <p:cTn id="28" presetID="23" presetClass="entr" presetSubtype="16"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childTnLst>
                                </p:cTn>
                              </p:par>
                              <p:par>
                                <p:cTn id="32" presetID="53" presetClass="entr" presetSubtype="16"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par>
                          <p:cTn id="37" fill="hold">
                            <p:stCondLst>
                              <p:cond delay="2500"/>
                            </p:stCondLst>
                            <p:childTnLst>
                              <p:par>
                                <p:cTn id="38" presetID="2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childTnLst>
                                </p:cTn>
                              </p:par>
                            </p:childTnLst>
                          </p:cTn>
                        </p:par>
                        <p:par>
                          <p:cTn id="42" fill="hold">
                            <p:stCondLst>
                              <p:cond delay="3000"/>
                            </p:stCondLst>
                            <p:childTnLst>
                              <p:par>
                                <p:cTn id="43" presetID="9"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500"/>
                                        <p:tgtEl>
                                          <p:spTgt spid="11"/>
                                        </p:tgtEl>
                                      </p:cBhvr>
                                    </p:animEffect>
                                  </p:childTnLst>
                                </p:cTn>
                              </p:par>
                            </p:childTnLst>
                          </p:cTn>
                        </p:par>
                        <p:par>
                          <p:cTn id="46" fill="hold">
                            <p:stCondLst>
                              <p:cond delay="3500"/>
                            </p:stCondLst>
                            <p:childTnLst>
                              <p:par>
                                <p:cTn id="47" presetID="2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childTnLst>
                                </p:cTn>
                              </p:par>
                              <p:par>
                                <p:cTn id="51" presetID="53" presetClass="entr" presetSubtype="16"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par>
                          <p:cTn id="56" fill="hold">
                            <p:stCondLst>
                              <p:cond delay="4000"/>
                            </p:stCondLst>
                            <p:childTnLst>
                              <p:par>
                                <p:cTn id="57" presetID="23" presetClass="entr" presetSubtype="16"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childTnLst>
                                </p:cTn>
                              </p:par>
                            </p:childTnLst>
                          </p:cTn>
                        </p:par>
                        <p:par>
                          <p:cTn id="61" fill="hold">
                            <p:stCondLst>
                              <p:cond delay="4500"/>
                            </p:stCondLst>
                            <p:childTnLst>
                              <p:par>
                                <p:cTn id="62" presetID="9" presetClass="entr" presetSubtype="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dissolve">
                                      <p:cBhvr>
                                        <p:cTn id="64" dur="500"/>
                                        <p:tgtEl>
                                          <p:spTgt spid="15"/>
                                        </p:tgtEl>
                                      </p:cBhvr>
                                    </p:animEffect>
                                  </p:childTnLst>
                                </p:cTn>
                              </p:par>
                            </p:childTnLst>
                          </p:cTn>
                        </p:par>
                        <p:par>
                          <p:cTn id="65" fill="hold">
                            <p:stCondLst>
                              <p:cond delay="5000"/>
                            </p:stCondLst>
                            <p:childTnLst>
                              <p:par>
                                <p:cTn id="66" presetID="23" presetClass="entr" presetSubtype="16"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childTnLst>
                                </p:cTn>
                              </p:par>
                              <p:par>
                                <p:cTn id="70" presetID="53" presetClass="entr" presetSubtype="16"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childTnLst>
                          </p:cTn>
                        </p:par>
                        <p:par>
                          <p:cTn id="75" fill="hold">
                            <p:stCondLst>
                              <p:cond delay="5500"/>
                            </p:stCondLst>
                            <p:childTnLst>
                              <p:par>
                                <p:cTn id="76" presetID="23" presetClass="entr" presetSubtype="16" fill="hold"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500" fill="hold"/>
                                        <p:tgtEl>
                                          <p:spTgt spid="17"/>
                                        </p:tgtEl>
                                        <p:attrNameLst>
                                          <p:attrName>ppt_w</p:attrName>
                                        </p:attrNameLst>
                                      </p:cBhvr>
                                      <p:tavLst>
                                        <p:tav tm="0">
                                          <p:val>
                                            <p:fltVal val="0"/>
                                          </p:val>
                                        </p:tav>
                                        <p:tav tm="100000">
                                          <p:val>
                                            <p:strVal val="#ppt_w"/>
                                          </p:val>
                                        </p:tav>
                                      </p:tavLst>
                                    </p:anim>
                                    <p:anim calcmode="lin" valueType="num">
                                      <p:cBhvr>
                                        <p:cTn id="79" dur="500" fill="hold"/>
                                        <p:tgtEl>
                                          <p:spTgt spid="17"/>
                                        </p:tgtEl>
                                        <p:attrNameLst>
                                          <p:attrName>ppt_h</p:attrName>
                                        </p:attrNameLst>
                                      </p:cBhvr>
                                      <p:tavLst>
                                        <p:tav tm="0">
                                          <p:val>
                                            <p:fltVal val="0"/>
                                          </p:val>
                                        </p:tav>
                                        <p:tav tm="100000">
                                          <p:val>
                                            <p:strVal val="#ppt_h"/>
                                          </p:val>
                                        </p:tav>
                                      </p:tavLst>
                                    </p:anim>
                                  </p:childTnLst>
                                </p:cTn>
                              </p:par>
                            </p:childTnLst>
                          </p:cTn>
                        </p:par>
                        <p:par>
                          <p:cTn id="80" fill="hold">
                            <p:stCondLst>
                              <p:cond delay="6000"/>
                            </p:stCondLst>
                            <p:childTnLst>
                              <p:par>
                                <p:cTn id="81" presetID="9" presetClass="entr" presetSubtype="0" fill="hold" grpId="0"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dissolve">
                                      <p:cBhvr>
                                        <p:cTn id="83" dur="500"/>
                                        <p:tgtEl>
                                          <p:spTgt spid="19"/>
                                        </p:tgtEl>
                                      </p:cBhvr>
                                    </p:animEffect>
                                  </p:childTnLst>
                                </p:cTn>
                              </p:par>
                            </p:childTnLst>
                          </p:cTn>
                        </p:par>
                        <p:par>
                          <p:cTn id="84" fill="hold">
                            <p:stCondLst>
                              <p:cond delay="6500"/>
                            </p:stCondLst>
                            <p:childTnLst>
                              <p:par>
                                <p:cTn id="85" presetID="10" presetClass="entr" presetSubtype="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ldLvl="0" animBg="1"/>
      <p:bldP spid="7" grpId="0"/>
      <p:bldP spid="8" grpId="0" bldLvl="0" animBg="1"/>
      <p:bldP spid="11" grpId="0"/>
      <p:bldP spid="12" grpId="0" bldLvl="0" animBg="1"/>
      <p:bldP spid="15" grpId="0"/>
      <p:bldP spid="16" grpId="0" bldLvl="0" animBg="1"/>
      <p:bldP spid="19" grpId="0"/>
      <p:bldP spid="35" grpId="0" bldLvl="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6"/>
          <p:cNvSpPr/>
          <p:nvPr/>
        </p:nvSpPr>
        <p:spPr bwMode="auto">
          <a:xfrm>
            <a:off x="-75612" y="30176"/>
            <a:ext cx="48199" cy="6827823"/>
          </a:xfrm>
          <a:custGeom>
            <a:avLst/>
            <a:gdLst>
              <a:gd name="connsiteX0" fmla="*/ 0 w 3005534"/>
              <a:gd name="connsiteY0" fmla="*/ 0 h 841550"/>
              <a:gd name="connsiteX1" fmla="*/ 3005534 w 3005534"/>
              <a:gd name="connsiteY1" fmla="*/ 0 h 841550"/>
              <a:gd name="connsiteX2" fmla="*/ 3005534 w 3005534"/>
              <a:gd name="connsiteY2" fmla="*/ 40835 h 841550"/>
              <a:gd name="connsiteX3" fmla="*/ 3005534 w 3005534"/>
              <a:gd name="connsiteY3" fmla="*/ 534658 h 841550"/>
              <a:gd name="connsiteX4" fmla="*/ 2911058 w 3005534"/>
              <a:gd name="connsiteY4" fmla="*/ 753024 h 841550"/>
              <a:gd name="connsiteX5" fmla="*/ 2692581 w 3005534"/>
              <a:gd name="connsiteY5" fmla="*/ 841550 h 841550"/>
              <a:gd name="connsiteX6" fmla="*/ 307049 w 3005534"/>
              <a:gd name="connsiteY6" fmla="*/ 841550 h 841550"/>
              <a:gd name="connsiteX7" fmla="*/ 88572 w 3005534"/>
              <a:gd name="connsiteY7" fmla="*/ 753024 h 841550"/>
              <a:gd name="connsiteX8" fmla="*/ 0 w 3005534"/>
              <a:gd name="connsiteY8" fmla="*/ 534658 h 841550"/>
              <a:gd name="connsiteX9" fmla="*/ 0 w 3005534"/>
              <a:gd name="connsiteY9" fmla="*/ 79485 h 841550"/>
              <a:gd name="connsiteX10" fmla="*/ 0 w 3005534"/>
              <a:gd name="connsiteY10" fmla="*/ 0 h 8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5534" h="841550">
                <a:moveTo>
                  <a:pt x="0" y="0"/>
                </a:moveTo>
                <a:lnTo>
                  <a:pt x="3005534" y="0"/>
                </a:lnTo>
                <a:lnTo>
                  <a:pt x="3005534" y="40835"/>
                </a:lnTo>
                <a:cubicBezTo>
                  <a:pt x="3005534" y="200245"/>
                  <a:pt x="3005534" y="364798"/>
                  <a:pt x="3005534" y="534658"/>
                </a:cubicBezTo>
                <a:cubicBezTo>
                  <a:pt x="3005534" y="611381"/>
                  <a:pt x="2970105" y="694006"/>
                  <a:pt x="2911058" y="753024"/>
                </a:cubicBezTo>
                <a:cubicBezTo>
                  <a:pt x="2852010" y="812041"/>
                  <a:pt x="2769343" y="841550"/>
                  <a:pt x="2692581" y="841550"/>
                </a:cubicBezTo>
                <a:cubicBezTo>
                  <a:pt x="2692581" y="841550"/>
                  <a:pt x="2692581" y="841550"/>
                  <a:pt x="307049" y="841550"/>
                </a:cubicBezTo>
                <a:cubicBezTo>
                  <a:pt x="230287" y="841550"/>
                  <a:pt x="147620" y="812041"/>
                  <a:pt x="88572" y="753024"/>
                </a:cubicBezTo>
                <a:cubicBezTo>
                  <a:pt x="29524" y="694006"/>
                  <a:pt x="0" y="611381"/>
                  <a:pt x="0" y="534658"/>
                </a:cubicBezTo>
                <a:cubicBezTo>
                  <a:pt x="0" y="534658"/>
                  <a:pt x="0" y="534658"/>
                  <a:pt x="0" y="79485"/>
                </a:cubicBezTo>
                <a:lnTo>
                  <a:pt x="0" y="0"/>
                </a:lnTo>
                <a:close/>
              </a:path>
            </a:pathLst>
          </a:custGeom>
          <a:solidFill>
            <a:schemeClr val="bg1"/>
          </a:solidFill>
          <a:ln>
            <a:noFill/>
          </a:ln>
        </p:spPr>
        <p:txBody>
          <a:bodyPr vert="horz" wrap="square" lIns="91440" tIns="45720" rIns="91440" bIns="45720" numCol="1" anchor="t" anchorCtr="0" compatLnSpc="1">
            <a:noAutofit/>
          </a:bodyPr>
          <a:lstStyle/>
          <a:p>
            <a:endParaRPr lang="zh-CN" altLang="en-US"/>
          </a:p>
        </p:txBody>
      </p:sp>
      <p:cxnSp>
        <p:nvCxnSpPr>
          <p:cNvPr id="44" name="直接连接符 43"/>
          <p:cNvCxnSpPr>
            <a:endCxn id="20" idx="2"/>
          </p:cNvCxnSpPr>
          <p:nvPr/>
        </p:nvCxnSpPr>
        <p:spPr>
          <a:xfrm>
            <a:off x="3554207" y="4699289"/>
            <a:ext cx="569603" cy="3813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31" idx="3"/>
          </p:cNvCxnSpPr>
          <p:nvPr/>
        </p:nvCxnSpPr>
        <p:spPr>
          <a:xfrm flipV="1">
            <a:off x="3372931" y="3299591"/>
            <a:ext cx="366548" cy="10368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1" idx="3"/>
          </p:cNvCxnSpPr>
          <p:nvPr/>
        </p:nvCxnSpPr>
        <p:spPr>
          <a:xfrm flipH="1">
            <a:off x="4555431" y="3675122"/>
            <a:ext cx="1659142" cy="14108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23801" y="3120372"/>
            <a:ext cx="2049338" cy="4522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740284" y="2479999"/>
            <a:ext cx="5058088" cy="2081220"/>
            <a:chOff x="-6124366" y="917109"/>
            <a:chExt cx="11067768" cy="4553981"/>
          </a:xfrm>
        </p:grpSpPr>
        <p:sp>
          <p:nvSpPr>
            <p:cNvPr id="49" name="文本框 48"/>
            <p:cNvSpPr txBox="1"/>
            <p:nvPr/>
          </p:nvSpPr>
          <p:spPr>
            <a:xfrm>
              <a:off x="-6124366" y="4595597"/>
              <a:ext cx="2620867" cy="875493"/>
            </a:xfrm>
            <a:prstGeom prst="rect">
              <a:avLst/>
            </a:prstGeom>
            <a:noFill/>
          </p:spPr>
          <p:txBody>
            <a:bodyPr wrap="none" rtlCol="0">
              <a:spAutoFit/>
            </a:bodyPr>
            <a:lstStyle/>
            <a:p>
              <a:r>
                <a:rPr lang="en-US" altLang="zh-CN" sz="2000" b="1" dirty="0">
                  <a:solidFill>
                    <a:srgbClr val="ADF2F9"/>
                  </a:solidFill>
                  <a:latin typeface="Bradley Hand ITC" panose="03070402050302030203" pitchFamily="66" charset="0"/>
                </a:rPr>
                <a:t>Analysis</a:t>
              </a:r>
              <a:endParaRPr lang="zh-CN" altLang="en-US" sz="2000" b="1" dirty="0">
                <a:solidFill>
                  <a:srgbClr val="ADF2F9"/>
                </a:solidFill>
                <a:latin typeface="Bradley Hand ITC" panose="03070402050302030203" pitchFamily="66" charset="0"/>
              </a:endParaRPr>
            </a:p>
          </p:txBody>
        </p:sp>
        <p:sp>
          <p:nvSpPr>
            <p:cNvPr id="50" name="文本框 49"/>
            <p:cNvSpPr txBox="1"/>
            <p:nvPr/>
          </p:nvSpPr>
          <p:spPr>
            <a:xfrm>
              <a:off x="3054912" y="917109"/>
              <a:ext cx="1888490" cy="276999"/>
            </a:xfrm>
            <a:prstGeom prst="rect">
              <a:avLst/>
            </a:prstGeom>
            <a:noFill/>
          </p:spPr>
          <p:txBody>
            <a:bodyPr wrap="square" rtlCol="0">
              <a:spAutoFit/>
            </a:bodyPr>
            <a:lstStyle/>
            <a:p>
              <a:endParaRPr lang="zh-CN" altLang="en-US" sz="1200" dirty="0">
                <a:solidFill>
                  <a:srgbClr val="516D82"/>
                </a:solidFill>
                <a:latin typeface="Century Gothic" panose="020B0502020202020204" pitchFamily="34" charset="0"/>
                <a:ea typeface="汉仪特细等线简" panose="02010604000101010101" pitchFamily="2" charset="-122"/>
              </a:endParaRPr>
            </a:p>
          </p:txBody>
        </p:sp>
      </p:grpSp>
      <p:grpSp>
        <p:nvGrpSpPr>
          <p:cNvPr id="51" name="组合 50"/>
          <p:cNvGrpSpPr/>
          <p:nvPr/>
        </p:nvGrpSpPr>
        <p:grpSpPr>
          <a:xfrm>
            <a:off x="2950458" y="2150467"/>
            <a:ext cx="3544201" cy="3082844"/>
            <a:chOff x="-1268924" y="-1304554"/>
            <a:chExt cx="7755192" cy="6745673"/>
          </a:xfrm>
        </p:grpSpPr>
        <p:sp>
          <p:nvSpPr>
            <p:cNvPr id="52" name="文本框 51"/>
            <p:cNvSpPr txBox="1"/>
            <p:nvPr/>
          </p:nvSpPr>
          <p:spPr>
            <a:xfrm>
              <a:off x="-1268924" y="-1304554"/>
              <a:ext cx="5076181" cy="2222406"/>
            </a:xfrm>
            <a:prstGeom prst="rect">
              <a:avLst/>
            </a:prstGeom>
            <a:noFill/>
          </p:spPr>
          <p:txBody>
            <a:bodyPr wrap="none" rtlCol="0">
              <a:spAutoFit/>
            </a:bodyPr>
            <a:lstStyle/>
            <a:p>
              <a:r>
                <a:rPr lang="en-US" altLang="zh-CN" sz="2000" b="1" dirty="0">
                  <a:solidFill>
                    <a:srgbClr val="ADF2F9"/>
                  </a:solidFill>
                  <a:latin typeface="Bradley Hand ITC" panose="03070402050302030203" pitchFamily="66" charset="0"/>
                </a:rPr>
                <a:t>Previous Design</a:t>
              </a:r>
              <a:endParaRPr lang="en-US" altLang="zh-CN" sz="2000" b="1" dirty="0">
                <a:solidFill>
                  <a:srgbClr val="ADF2F9"/>
                </a:solidFill>
                <a:latin typeface="Bradley Hand ITC" panose="03070402050302030203" pitchFamily="66" charset="0"/>
              </a:endParaRPr>
            </a:p>
            <a:p>
              <a:r>
                <a:rPr lang="en-US" altLang="zh-CN" sz="2000" b="1" dirty="0">
                  <a:solidFill>
                    <a:srgbClr val="ADF2F9"/>
                  </a:solidFill>
                  <a:latin typeface="Bradley Hand ITC" panose="03070402050302030203" pitchFamily="66" charset="0"/>
                </a:rPr>
                <a:t>Division of the work</a:t>
              </a:r>
              <a:endParaRPr lang="zh-CN" altLang="en-US" sz="2000" b="1" dirty="0">
                <a:solidFill>
                  <a:srgbClr val="ADF2F9"/>
                </a:solidFill>
                <a:latin typeface="Bradley Hand ITC" panose="03070402050302030203" pitchFamily="66" charset="0"/>
              </a:endParaRPr>
            </a:p>
            <a:p>
              <a:endParaRPr lang="en-US" altLang="zh-CN" sz="2000" b="1" dirty="0">
                <a:solidFill>
                  <a:srgbClr val="ADF2F9"/>
                </a:solidFill>
                <a:latin typeface="Bradley Hand ITC" panose="03070402050302030203" pitchFamily="66" charset="0"/>
              </a:endParaRPr>
            </a:p>
          </p:txBody>
        </p:sp>
        <p:sp>
          <p:nvSpPr>
            <p:cNvPr id="53" name="文本框 52"/>
            <p:cNvSpPr txBox="1"/>
            <p:nvPr/>
          </p:nvSpPr>
          <p:spPr>
            <a:xfrm>
              <a:off x="4597778" y="5164120"/>
              <a:ext cx="1888490" cy="276999"/>
            </a:xfrm>
            <a:prstGeom prst="rect">
              <a:avLst/>
            </a:prstGeom>
            <a:noFill/>
          </p:spPr>
          <p:txBody>
            <a:bodyPr wrap="square" rtlCol="0">
              <a:spAutoFit/>
            </a:bodyPr>
            <a:lstStyle/>
            <a:p>
              <a:endParaRPr lang="zh-CN" altLang="en-US" sz="1200" dirty="0">
                <a:solidFill>
                  <a:srgbClr val="516D82"/>
                </a:solidFill>
                <a:latin typeface="Century Gothic" panose="020B0502020202020204" pitchFamily="34" charset="0"/>
                <a:ea typeface="汉仪特细等线简" panose="02010604000101010101" pitchFamily="2" charset="-122"/>
              </a:endParaRPr>
            </a:p>
          </p:txBody>
        </p:sp>
      </p:grpSp>
      <p:grpSp>
        <p:nvGrpSpPr>
          <p:cNvPr id="54" name="组合 53"/>
          <p:cNvGrpSpPr/>
          <p:nvPr/>
        </p:nvGrpSpPr>
        <p:grpSpPr>
          <a:xfrm>
            <a:off x="3823431" y="5340259"/>
            <a:ext cx="5179617" cy="1317334"/>
            <a:chOff x="-222337" y="268419"/>
            <a:chExt cx="11333684" cy="2882500"/>
          </a:xfrm>
        </p:grpSpPr>
        <p:sp>
          <p:nvSpPr>
            <p:cNvPr id="55" name="文本框 54"/>
            <p:cNvSpPr txBox="1"/>
            <p:nvPr/>
          </p:nvSpPr>
          <p:spPr>
            <a:xfrm>
              <a:off x="-222337" y="268419"/>
              <a:ext cx="7072306" cy="1548948"/>
            </a:xfrm>
            <a:prstGeom prst="rect">
              <a:avLst/>
            </a:prstGeom>
            <a:noFill/>
          </p:spPr>
          <p:txBody>
            <a:bodyPr wrap="square" rtlCol="0">
              <a:spAutoFit/>
            </a:bodyPr>
            <a:lstStyle/>
            <a:p>
              <a:r>
                <a:rPr lang="en-US" altLang="zh-CN" sz="2000" b="1" dirty="0">
                  <a:solidFill>
                    <a:srgbClr val="ADF2F9"/>
                  </a:solidFill>
                  <a:latin typeface="Bradley Hand ITC" panose="03070402050302030203" pitchFamily="66" charset="0"/>
                </a:rPr>
                <a:t>Documentation referring</a:t>
              </a:r>
              <a:endParaRPr lang="en-US" altLang="zh-CN" sz="2000" b="1" dirty="0">
                <a:solidFill>
                  <a:srgbClr val="ADF2F9"/>
                </a:solidFill>
                <a:latin typeface="Bradley Hand ITC" panose="03070402050302030203" pitchFamily="66" charset="0"/>
              </a:endParaRPr>
            </a:p>
            <a:p>
              <a:r>
                <a:rPr lang="en-US" altLang="zh-CN" sz="2000" b="1" dirty="0">
                  <a:solidFill>
                    <a:srgbClr val="ADF2F9"/>
                  </a:solidFill>
                  <a:latin typeface="Bradley Hand ITC" panose="03070402050302030203" pitchFamily="66" charset="0"/>
                </a:rPr>
                <a:t>Functions searching</a:t>
              </a:r>
              <a:endParaRPr lang="en-US" altLang="zh-CN" sz="2000" b="1" dirty="0">
                <a:solidFill>
                  <a:srgbClr val="ADF2F9"/>
                </a:solidFill>
                <a:latin typeface="Bradley Hand ITC" panose="03070402050302030203" pitchFamily="66" charset="0"/>
              </a:endParaRPr>
            </a:p>
          </p:txBody>
        </p:sp>
        <p:sp>
          <p:nvSpPr>
            <p:cNvPr id="56" name="文本框 55"/>
            <p:cNvSpPr txBox="1"/>
            <p:nvPr/>
          </p:nvSpPr>
          <p:spPr>
            <a:xfrm>
              <a:off x="9222857" y="2873920"/>
              <a:ext cx="1888490" cy="276999"/>
            </a:xfrm>
            <a:prstGeom prst="rect">
              <a:avLst/>
            </a:prstGeom>
            <a:noFill/>
          </p:spPr>
          <p:txBody>
            <a:bodyPr wrap="square" rtlCol="0">
              <a:spAutoFit/>
            </a:bodyPr>
            <a:lstStyle/>
            <a:p>
              <a:endParaRPr lang="zh-CN" altLang="en-US" sz="1200" dirty="0">
                <a:solidFill>
                  <a:srgbClr val="516D82"/>
                </a:solidFill>
                <a:latin typeface="Century Gothic" panose="020B0502020202020204" pitchFamily="34" charset="0"/>
                <a:ea typeface="汉仪特细等线简" panose="02010604000101010101" pitchFamily="2" charset="-122"/>
              </a:endParaRPr>
            </a:p>
          </p:txBody>
        </p:sp>
      </p:grpSp>
      <p:grpSp>
        <p:nvGrpSpPr>
          <p:cNvPr id="57" name="组合 56"/>
          <p:cNvGrpSpPr/>
          <p:nvPr/>
        </p:nvGrpSpPr>
        <p:grpSpPr>
          <a:xfrm>
            <a:off x="1538653" y="5745349"/>
            <a:ext cx="2846443" cy="868211"/>
            <a:chOff x="-3438382" y="5164120"/>
            <a:chExt cx="6228381" cy="1899754"/>
          </a:xfrm>
        </p:grpSpPr>
        <p:sp>
          <p:nvSpPr>
            <p:cNvPr id="58" name="文本框 57"/>
            <p:cNvSpPr txBox="1"/>
            <p:nvPr/>
          </p:nvSpPr>
          <p:spPr>
            <a:xfrm>
              <a:off x="-3438382" y="5514931"/>
              <a:ext cx="4732421" cy="1548943"/>
            </a:xfrm>
            <a:prstGeom prst="rect">
              <a:avLst/>
            </a:prstGeom>
            <a:noFill/>
          </p:spPr>
          <p:txBody>
            <a:bodyPr wrap="none" rtlCol="0">
              <a:spAutoFit/>
            </a:bodyPr>
            <a:lstStyle/>
            <a:p>
              <a:r>
                <a:rPr lang="en-US" altLang="zh-CN" sz="2000" b="1" dirty="0">
                  <a:solidFill>
                    <a:srgbClr val="ADF2F9"/>
                  </a:solidFill>
                  <a:latin typeface="Bradley Hand ITC" panose="03070402050302030203" pitchFamily="66" charset="0"/>
                </a:rPr>
                <a:t>Raise the question</a:t>
              </a:r>
              <a:endParaRPr lang="en-US" altLang="zh-CN" sz="2000" b="1" dirty="0">
                <a:solidFill>
                  <a:srgbClr val="ADF2F9"/>
                </a:solidFill>
                <a:latin typeface="Bradley Hand ITC" panose="03070402050302030203" pitchFamily="66" charset="0"/>
              </a:endParaRPr>
            </a:p>
            <a:p>
              <a:endParaRPr lang="zh-CN" altLang="en-US" sz="2000" b="1" dirty="0">
                <a:solidFill>
                  <a:srgbClr val="ADF2F9"/>
                </a:solidFill>
                <a:latin typeface="Bradley Hand ITC" panose="03070402050302030203" pitchFamily="66" charset="0"/>
              </a:endParaRPr>
            </a:p>
          </p:txBody>
        </p:sp>
        <p:sp>
          <p:nvSpPr>
            <p:cNvPr id="59" name="文本框 58"/>
            <p:cNvSpPr txBox="1"/>
            <p:nvPr/>
          </p:nvSpPr>
          <p:spPr>
            <a:xfrm>
              <a:off x="901509" y="5164120"/>
              <a:ext cx="1888490" cy="276999"/>
            </a:xfrm>
            <a:prstGeom prst="rect">
              <a:avLst/>
            </a:prstGeom>
            <a:noFill/>
          </p:spPr>
          <p:txBody>
            <a:bodyPr wrap="square" rtlCol="0">
              <a:spAutoFit/>
            </a:bodyPr>
            <a:lstStyle/>
            <a:p>
              <a:r>
                <a:rPr lang="en-US" altLang="zh-CN" sz="1200" dirty="0">
                  <a:solidFill>
                    <a:srgbClr val="516D82"/>
                  </a:solidFill>
                  <a:latin typeface="Century Gothic" panose="020B0502020202020204" pitchFamily="34" charset="0"/>
                </a:rPr>
                <a:t> </a:t>
              </a:r>
              <a:endParaRPr lang="zh-CN" altLang="en-US" sz="1200" dirty="0">
                <a:solidFill>
                  <a:srgbClr val="516D82"/>
                </a:solidFill>
                <a:latin typeface="Century Gothic" panose="020B0502020202020204" pitchFamily="34" charset="0"/>
                <a:ea typeface="汉仪特细等线简" panose="02010604000101010101" pitchFamily="2" charset="-122"/>
              </a:endParaRPr>
            </a:p>
          </p:txBody>
        </p:sp>
      </p:grpSp>
      <p:grpSp>
        <p:nvGrpSpPr>
          <p:cNvPr id="60" name="组合 59"/>
          <p:cNvGrpSpPr/>
          <p:nvPr/>
        </p:nvGrpSpPr>
        <p:grpSpPr>
          <a:xfrm>
            <a:off x="6494660" y="4699288"/>
            <a:ext cx="4256845" cy="791062"/>
            <a:chOff x="200757" y="3710173"/>
            <a:chExt cx="9314532" cy="1730946"/>
          </a:xfrm>
        </p:grpSpPr>
        <p:sp>
          <p:nvSpPr>
            <p:cNvPr id="61" name="文本框 60"/>
            <p:cNvSpPr txBox="1"/>
            <p:nvPr/>
          </p:nvSpPr>
          <p:spPr>
            <a:xfrm>
              <a:off x="7626799" y="5164120"/>
              <a:ext cx="1888490" cy="276999"/>
            </a:xfrm>
            <a:prstGeom prst="rect">
              <a:avLst/>
            </a:prstGeom>
            <a:noFill/>
          </p:spPr>
          <p:txBody>
            <a:bodyPr wrap="square" rtlCol="0">
              <a:spAutoFit/>
            </a:bodyPr>
            <a:lstStyle/>
            <a:p>
              <a:endParaRPr lang="zh-CN" altLang="en-US" sz="1200" dirty="0">
                <a:solidFill>
                  <a:srgbClr val="516D82"/>
                </a:solidFill>
                <a:latin typeface="Century Gothic" panose="020B0502020202020204" pitchFamily="34" charset="0"/>
                <a:ea typeface="汉仪特细等线简" panose="02010604000101010101" pitchFamily="2" charset="-122"/>
              </a:endParaRPr>
            </a:p>
          </p:txBody>
        </p:sp>
        <p:sp>
          <p:nvSpPr>
            <p:cNvPr id="62" name="文本框 61"/>
            <p:cNvSpPr txBox="1"/>
            <p:nvPr/>
          </p:nvSpPr>
          <p:spPr>
            <a:xfrm>
              <a:off x="200757" y="3710173"/>
              <a:ext cx="5647197" cy="875492"/>
            </a:xfrm>
            <a:prstGeom prst="rect">
              <a:avLst/>
            </a:prstGeom>
            <a:noFill/>
          </p:spPr>
          <p:txBody>
            <a:bodyPr wrap="square" rtlCol="0">
              <a:spAutoFit/>
            </a:bodyPr>
            <a:lstStyle/>
            <a:p>
              <a:r>
                <a:rPr lang="en-US" altLang="zh-CN" sz="2000" b="1" dirty="0">
                  <a:solidFill>
                    <a:srgbClr val="ADF2F9"/>
                  </a:solidFill>
                  <a:latin typeface="Bradley Hand ITC" panose="03070402050302030203" pitchFamily="66" charset="0"/>
                </a:rPr>
                <a:t>Testing/Debugging</a:t>
              </a:r>
              <a:endParaRPr lang="zh-CN" altLang="en-US" sz="2000" b="1" dirty="0">
                <a:solidFill>
                  <a:srgbClr val="ADF2F9"/>
                </a:solidFill>
                <a:latin typeface="Bradley Hand ITC" panose="03070402050302030203" pitchFamily="66" charset="0"/>
              </a:endParaRPr>
            </a:p>
          </p:txBody>
        </p:sp>
      </p:grpSp>
      <p:cxnSp>
        <p:nvCxnSpPr>
          <p:cNvPr id="63" name="直接连接符 62"/>
          <p:cNvCxnSpPr>
            <a:endCxn id="38" idx="1"/>
          </p:cNvCxnSpPr>
          <p:nvPr/>
        </p:nvCxnSpPr>
        <p:spPr>
          <a:xfrm>
            <a:off x="6572484" y="3643143"/>
            <a:ext cx="829703" cy="5608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38" idx="6"/>
          </p:cNvCxnSpPr>
          <p:nvPr/>
        </p:nvCxnSpPr>
        <p:spPr>
          <a:xfrm>
            <a:off x="7889831" y="4406027"/>
            <a:ext cx="1105688" cy="3872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5699522" y="2915053"/>
            <a:ext cx="3237995" cy="400110"/>
          </a:xfrm>
          <a:prstGeom prst="rect">
            <a:avLst/>
          </a:prstGeom>
          <a:noFill/>
        </p:spPr>
        <p:txBody>
          <a:bodyPr wrap="square" rtlCol="0">
            <a:spAutoFit/>
          </a:bodyPr>
          <a:lstStyle/>
          <a:p>
            <a:r>
              <a:rPr lang="en-US" altLang="zh-CN" sz="2000" b="1" dirty="0">
                <a:solidFill>
                  <a:srgbClr val="ADF2F9"/>
                </a:solidFill>
                <a:latin typeface="Bradley Hand ITC" panose="03070402050302030203" pitchFamily="66" charset="0"/>
              </a:rPr>
              <a:t>Implementations</a:t>
            </a:r>
            <a:endParaRPr lang="zh-CN" altLang="en-US" sz="2000" b="1" dirty="0">
              <a:solidFill>
                <a:srgbClr val="ADF2F9"/>
              </a:solidFill>
              <a:latin typeface="Bradley Hand ITC" panose="03070402050302030203" pitchFamily="66" charset="0"/>
            </a:endParaRPr>
          </a:p>
        </p:txBody>
      </p:sp>
      <p:sp>
        <p:nvSpPr>
          <p:cNvPr id="90" name="文本框 89"/>
          <p:cNvSpPr txBox="1"/>
          <p:nvPr/>
        </p:nvSpPr>
        <p:spPr>
          <a:xfrm>
            <a:off x="9358314" y="4336489"/>
            <a:ext cx="2456122" cy="400110"/>
          </a:xfrm>
          <a:prstGeom prst="rect">
            <a:avLst/>
          </a:prstGeom>
          <a:noFill/>
        </p:spPr>
        <p:txBody>
          <a:bodyPr wrap="none" rtlCol="0">
            <a:spAutoFit/>
          </a:bodyPr>
          <a:lstStyle/>
          <a:p>
            <a:r>
              <a:rPr lang="en-US" altLang="zh-CN" sz="2000" b="1" dirty="0">
                <a:solidFill>
                  <a:srgbClr val="ADF2F9"/>
                </a:solidFill>
                <a:latin typeface="Bradley Hand ITC" panose="03070402050302030203" pitchFamily="66" charset="0"/>
              </a:rPr>
              <a:t>Future Improvements</a:t>
            </a:r>
            <a:endParaRPr lang="zh-CN" altLang="en-US" sz="2000" b="1" dirty="0">
              <a:solidFill>
                <a:srgbClr val="ADF2F9"/>
              </a:solidFill>
              <a:latin typeface="Bradley Hand ITC" panose="03070402050302030203" pitchFamily="66" charset="0"/>
            </a:endParaRPr>
          </a:p>
        </p:txBody>
      </p:sp>
      <p:cxnSp>
        <p:nvCxnSpPr>
          <p:cNvPr id="43" name="直接连接符 42"/>
          <p:cNvCxnSpPr>
            <a:stCxn id="17" idx="7"/>
            <a:endCxn id="25" idx="3"/>
          </p:cNvCxnSpPr>
          <p:nvPr/>
        </p:nvCxnSpPr>
        <p:spPr>
          <a:xfrm flipV="1">
            <a:off x="2294924" y="4843770"/>
            <a:ext cx="779780" cy="7451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任意多边形 6"/>
          <p:cNvSpPr/>
          <p:nvPr/>
        </p:nvSpPr>
        <p:spPr bwMode="auto">
          <a:xfrm flipH="1">
            <a:off x="12151297" y="3877"/>
            <a:ext cx="45719" cy="6858434"/>
          </a:xfrm>
          <a:custGeom>
            <a:avLst/>
            <a:gdLst>
              <a:gd name="connsiteX0" fmla="*/ 0 w 3005534"/>
              <a:gd name="connsiteY0" fmla="*/ 0 h 841550"/>
              <a:gd name="connsiteX1" fmla="*/ 3005534 w 3005534"/>
              <a:gd name="connsiteY1" fmla="*/ 0 h 841550"/>
              <a:gd name="connsiteX2" fmla="*/ 3005534 w 3005534"/>
              <a:gd name="connsiteY2" fmla="*/ 40835 h 841550"/>
              <a:gd name="connsiteX3" fmla="*/ 3005534 w 3005534"/>
              <a:gd name="connsiteY3" fmla="*/ 534658 h 841550"/>
              <a:gd name="connsiteX4" fmla="*/ 2911058 w 3005534"/>
              <a:gd name="connsiteY4" fmla="*/ 753024 h 841550"/>
              <a:gd name="connsiteX5" fmla="*/ 2692581 w 3005534"/>
              <a:gd name="connsiteY5" fmla="*/ 841550 h 841550"/>
              <a:gd name="connsiteX6" fmla="*/ 307049 w 3005534"/>
              <a:gd name="connsiteY6" fmla="*/ 841550 h 841550"/>
              <a:gd name="connsiteX7" fmla="*/ 88572 w 3005534"/>
              <a:gd name="connsiteY7" fmla="*/ 753024 h 841550"/>
              <a:gd name="connsiteX8" fmla="*/ 0 w 3005534"/>
              <a:gd name="connsiteY8" fmla="*/ 534658 h 841550"/>
              <a:gd name="connsiteX9" fmla="*/ 0 w 3005534"/>
              <a:gd name="connsiteY9" fmla="*/ 79485 h 841550"/>
              <a:gd name="connsiteX10" fmla="*/ 0 w 3005534"/>
              <a:gd name="connsiteY10" fmla="*/ 0 h 8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5534" h="841550">
                <a:moveTo>
                  <a:pt x="0" y="0"/>
                </a:moveTo>
                <a:lnTo>
                  <a:pt x="3005534" y="0"/>
                </a:lnTo>
                <a:lnTo>
                  <a:pt x="3005534" y="40835"/>
                </a:lnTo>
                <a:cubicBezTo>
                  <a:pt x="3005534" y="200245"/>
                  <a:pt x="3005534" y="364798"/>
                  <a:pt x="3005534" y="534658"/>
                </a:cubicBezTo>
                <a:cubicBezTo>
                  <a:pt x="3005534" y="611381"/>
                  <a:pt x="2970105" y="694006"/>
                  <a:pt x="2911058" y="753024"/>
                </a:cubicBezTo>
                <a:cubicBezTo>
                  <a:pt x="2852010" y="812041"/>
                  <a:pt x="2769343" y="841550"/>
                  <a:pt x="2692581" y="841550"/>
                </a:cubicBezTo>
                <a:cubicBezTo>
                  <a:pt x="2692581" y="841550"/>
                  <a:pt x="2692581" y="841550"/>
                  <a:pt x="307049" y="841550"/>
                </a:cubicBezTo>
                <a:cubicBezTo>
                  <a:pt x="230287" y="841550"/>
                  <a:pt x="147620" y="812041"/>
                  <a:pt x="88572" y="753024"/>
                </a:cubicBezTo>
                <a:cubicBezTo>
                  <a:pt x="29524" y="694006"/>
                  <a:pt x="0" y="611381"/>
                  <a:pt x="0" y="534658"/>
                </a:cubicBezTo>
                <a:cubicBezTo>
                  <a:pt x="0" y="534658"/>
                  <a:pt x="0" y="534658"/>
                  <a:pt x="0" y="79485"/>
                </a:cubicBezTo>
                <a:lnTo>
                  <a:pt x="0" y="0"/>
                </a:lnTo>
                <a:close/>
              </a:path>
            </a:pathLst>
          </a:custGeom>
          <a:solidFill>
            <a:schemeClr val="bg1"/>
          </a:solidFill>
          <a:ln>
            <a:noFill/>
          </a:ln>
        </p:spPr>
        <p:txBody>
          <a:bodyPr vert="horz" wrap="square" lIns="91440" tIns="45720" rIns="91440" bIns="45720" numCol="1" anchor="t" anchorCtr="0" compatLnSpc="1">
            <a:noAutofit/>
          </a:bodyPr>
          <a:lstStyle/>
          <a:p>
            <a:endParaRPr lang="zh-CN" altLang="en-US" dirty="0"/>
          </a:p>
        </p:txBody>
      </p:sp>
      <p:grpSp>
        <p:nvGrpSpPr>
          <p:cNvPr id="16" name="组合 15"/>
          <p:cNvGrpSpPr/>
          <p:nvPr/>
        </p:nvGrpSpPr>
        <p:grpSpPr>
          <a:xfrm>
            <a:off x="1917381" y="5524189"/>
            <a:ext cx="442320" cy="442320"/>
            <a:chOff x="1678813" y="3292146"/>
            <a:chExt cx="304800" cy="304800"/>
          </a:xfrm>
        </p:grpSpPr>
        <p:sp>
          <p:nvSpPr>
            <p:cNvPr id="17" name="椭圆 16"/>
            <p:cNvSpPr/>
            <p:nvPr/>
          </p:nvSpPr>
          <p:spPr>
            <a:xfrm>
              <a:off x="1678813" y="3292146"/>
              <a:ext cx="304800" cy="304800"/>
            </a:xfrm>
            <a:prstGeom prst="ellips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1748663" y="3378303"/>
              <a:ext cx="165100" cy="165100"/>
            </a:xfrm>
            <a:prstGeom prst="ellipse">
              <a:avLst/>
            </a:prstGeom>
            <a:solidFill>
              <a:srgbClr val="EED6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9" name="组合 18"/>
          <p:cNvGrpSpPr/>
          <p:nvPr/>
        </p:nvGrpSpPr>
        <p:grpSpPr>
          <a:xfrm>
            <a:off x="4123810" y="4857993"/>
            <a:ext cx="445348" cy="445348"/>
            <a:chOff x="1955800" y="3276600"/>
            <a:chExt cx="304800" cy="304800"/>
          </a:xfrm>
        </p:grpSpPr>
        <p:sp>
          <p:nvSpPr>
            <p:cNvPr id="20" name="椭圆 19"/>
            <p:cNvSpPr/>
            <p:nvPr/>
          </p:nvSpPr>
          <p:spPr>
            <a:xfrm>
              <a:off x="1955800" y="3276600"/>
              <a:ext cx="304800" cy="304800"/>
            </a:xfrm>
            <a:prstGeom prst="ellips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025650" y="3346450"/>
              <a:ext cx="165100" cy="165100"/>
            </a:xfrm>
            <a:prstGeom prst="ellipse">
              <a:avLst/>
            </a:prstGeom>
            <a:solidFill>
              <a:srgbClr val="EED6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7" name="组合 26"/>
          <p:cNvGrpSpPr/>
          <p:nvPr/>
        </p:nvGrpSpPr>
        <p:grpSpPr>
          <a:xfrm>
            <a:off x="3675840" y="2928679"/>
            <a:ext cx="434551" cy="434551"/>
            <a:chOff x="1955800" y="3276600"/>
            <a:chExt cx="304800" cy="304800"/>
          </a:xfrm>
        </p:grpSpPr>
        <p:sp>
          <p:nvSpPr>
            <p:cNvPr id="31" name="椭圆 30"/>
            <p:cNvSpPr/>
            <p:nvPr/>
          </p:nvSpPr>
          <p:spPr>
            <a:xfrm>
              <a:off x="1955800" y="3276600"/>
              <a:ext cx="304800" cy="304800"/>
            </a:xfrm>
            <a:prstGeom prst="ellips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032180" y="3346450"/>
              <a:ext cx="165100" cy="165100"/>
            </a:xfrm>
            <a:prstGeom prst="ellipse">
              <a:avLst/>
            </a:prstGeom>
            <a:solidFill>
              <a:srgbClr val="76D0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7" name="组合 36"/>
          <p:cNvGrpSpPr/>
          <p:nvPr/>
        </p:nvGrpSpPr>
        <p:grpSpPr>
          <a:xfrm>
            <a:off x="7318520" y="4120371"/>
            <a:ext cx="571311" cy="571311"/>
            <a:chOff x="1955800" y="3276600"/>
            <a:chExt cx="304800" cy="304800"/>
          </a:xfrm>
        </p:grpSpPr>
        <p:sp>
          <p:nvSpPr>
            <p:cNvPr id="38" name="椭圆 37"/>
            <p:cNvSpPr/>
            <p:nvPr/>
          </p:nvSpPr>
          <p:spPr>
            <a:xfrm>
              <a:off x="1955800" y="3276600"/>
              <a:ext cx="304800" cy="304800"/>
            </a:xfrm>
            <a:prstGeom prst="ellips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025650" y="3346450"/>
              <a:ext cx="165100" cy="165100"/>
            </a:xfrm>
            <a:prstGeom prst="ellipse">
              <a:avLst/>
            </a:prstGeom>
            <a:solidFill>
              <a:srgbClr val="76D0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0" name="组合 39"/>
          <p:cNvGrpSpPr/>
          <p:nvPr/>
        </p:nvGrpSpPr>
        <p:grpSpPr>
          <a:xfrm>
            <a:off x="6144424" y="3266262"/>
            <a:ext cx="479009" cy="479009"/>
            <a:chOff x="1955800" y="3276600"/>
            <a:chExt cx="304800" cy="304800"/>
          </a:xfrm>
        </p:grpSpPr>
        <p:sp>
          <p:nvSpPr>
            <p:cNvPr id="41" name="椭圆 40"/>
            <p:cNvSpPr/>
            <p:nvPr/>
          </p:nvSpPr>
          <p:spPr>
            <a:xfrm>
              <a:off x="1955800" y="3276600"/>
              <a:ext cx="304800" cy="304800"/>
            </a:xfrm>
            <a:prstGeom prst="ellips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025650" y="3346450"/>
              <a:ext cx="165100" cy="165100"/>
            </a:xfrm>
            <a:prstGeom prst="ellipse">
              <a:avLst/>
            </a:prstGeom>
            <a:solidFill>
              <a:srgbClr val="EED6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5" name="组合 84"/>
          <p:cNvGrpSpPr/>
          <p:nvPr/>
        </p:nvGrpSpPr>
        <p:grpSpPr>
          <a:xfrm>
            <a:off x="8973383" y="4595389"/>
            <a:ext cx="445562" cy="445562"/>
            <a:chOff x="1955800" y="3276600"/>
            <a:chExt cx="304800" cy="304800"/>
          </a:xfrm>
        </p:grpSpPr>
        <p:sp>
          <p:nvSpPr>
            <p:cNvPr id="86" name="椭圆 85"/>
            <p:cNvSpPr/>
            <p:nvPr/>
          </p:nvSpPr>
          <p:spPr>
            <a:xfrm>
              <a:off x="1955800" y="3276600"/>
              <a:ext cx="304800" cy="304800"/>
            </a:xfrm>
            <a:prstGeom prst="ellips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2025650" y="3346450"/>
              <a:ext cx="165100" cy="165100"/>
            </a:xfrm>
            <a:prstGeom prst="ellipse">
              <a:avLst/>
            </a:prstGeom>
            <a:solidFill>
              <a:srgbClr val="EED6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 name="组合 23"/>
          <p:cNvGrpSpPr/>
          <p:nvPr/>
        </p:nvGrpSpPr>
        <p:grpSpPr>
          <a:xfrm>
            <a:off x="2983362" y="4305053"/>
            <a:ext cx="623722" cy="631146"/>
            <a:chOff x="1955800" y="3276600"/>
            <a:chExt cx="304800" cy="304800"/>
          </a:xfrm>
        </p:grpSpPr>
        <p:sp>
          <p:nvSpPr>
            <p:cNvPr id="25" name="椭圆 24"/>
            <p:cNvSpPr/>
            <p:nvPr/>
          </p:nvSpPr>
          <p:spPr>
            <a:xfrm>
              <a:off x="1955800" y="3276600"/>
              <a:ext cx="304800" cy="304800"/>
            </a:xfrm>
            <a:prstGeom prst="ellipse">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hlinkClick r:id="rId1" action="ppaction://hlinksldjump"/>
            </p:cNvPr>
            <p:cNvSpPr/>
            <p:nvPr/>
          </p:nvSpPr>
          <p:spPr>
            <a:xfrm>
              <a:off x="2025650" y="3346450"/>
              <a:ext cx="165100" cy="165100"/>
            </a:xfrm>
            <a:prstGeom prst="ellipse">
              <a:avLst/>
            </a:prstGeom>
            <a:solidFill>
              <a:srgbClr val="76D0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4" name="组合 63"/>
          <p:cNvGrpSpPr/>
          <p:nvPr/>
        </p:nvGrpSpPr>
        <p:grpSpPr>
          <a:xfrm>
            <a:off x="64849" y="133487"/>
            <a:ext cx="7384595" cy="1561128"/>
            <a:chOff x="141769" y="191472"/>
            <a:chExt cx="5870462" cy="1561128"/>
          </a:xfrm>
        </p:grpSpPr>
        <p:sp>
          <p:nvSpPr>
            <p:cNvPr id="65" name="任意多边形 39"/>
            <p:cNvSpPr/>
            <p:nvPr/>
          </p:nvSpPr>
          <p:spPr>
            <a:xfrm rot="20047423">
              <a:off x="141769" y="328673"/>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288624" y="191472"/>
              <a:ext cx="5723607" cy="1561128"/>
              <a:chOff x="288624" y="191472"/>
              <a:chExt cx="5723607" cy="1561128"/>
            </a:xfrm>
          </p:grpSpPr>
          <p:sp>
            <p:nvSpPr>
              <p:cNvPr id="70" name="任意多边形 44"/>
              <p:cNvSpPr/>
              <p:nvPr/>
            </p:nvSpPr>
            <p:spPr>
              <a:xfrm>
                <a:off x="784752" y="191472"/>
                <a:ext cx="4637469" cy="975705"/>
              </a:xfrm>
              <a:custGeom>
                <a:avLst/>
                <a:gdLst>
                  <a:gd name="connsiteX0" fmla="*/ 0 w 5863772"/>
                  <a:gd name="connsiteY0" fmla="*/ 0 h 1233714"/>
                  <a:gd name="connsiteX1" fmla="*/ 1045029 w 5863772"/>
                  <a:gd name="connsiteY1" fmla="*/ 0 h 1233714"/>
                  <a:gd name="connsiteX2" fmla="*/ 1683658 w 5863772"/>
                  <a:gd name="connsiteY2" fmla="*/ 435429 h 1233714"/>
                  <a:gd name="connsiteX3" fmla="*/ 2547939 w 5863772"/>
                  <a:gd name="connsiteY3" fmla="*/ 435429 h 1233714"/>
                  <a:gd name="connsiteX4" fmla="*/ 2615669 w 5863772"/>
                  <a:gd name="connsiteY4" fmla="*/ 544285 h 1233714"/>
                  <a:gd name="connsiteX5" fmla="*/ 4147501 w 5863772"/>
                  <a:gd name="connsiteY5" fmla="*/ 544285 h 1233714"/>
                  <a:gd name="connsiteX6" fmla="*/ 4215232 w 5863772"/>
                  <a:gd name="connsiteY6" fmla="*/ 435429 h 1233714"/>
                  <a:gd name="connsiteX7" fmla="*/ 5123543 w 5863772"/>
                  <a:gd name="connsiteY7" fmla="*/ 435429 h 1233714"/>
                  <a:gd name="connsiteX8" fmla="*/ 5863772 w 5863772"/>
                  <a:gd name="connsiteY8" fmla="*/ 1233714 h 1233714"/>
                  <a:gd name="connsiteX9" fmla="*/ 5259842 w 5863772"/>
                  <a:gd name="connsiteY9" fmla="*/ 1233714 h 1233714"/>
                  <a:gd name="connsiteX10" fmla="*/ 5239204 w 5863772"/>
                  <a:gd name="connsiteY10" fmla="*/ 1151164 h 1233714"/>
                  <a:gd name="connsiteX11" fmla="*/ 4737554 w 5863772"/>
                  <a:gd name="connsiteY11" fmla="*/ 1151164 h 1233714"/>
                  <a:gd name="connsiteX12" fmla="*/ 4716917 w 5863772"/>
                  <a:gd name="connsiteY12" fmla="*/ 1233714 h 1233714"/>
                  <a:gd name="connsiteX13" fmla="*/ 846179 w 5863772"/>
                  <a:gd name="connsiteY13" fmla="*/ 1233714 h 1233714"/>
                  <a:gd name="connsiteX14" fmla="*/ 867384 w 5863772"/>
                  <a:gd name="connsiteY14" fmla="*/ 1165404 h 1233714"/>
                  <a:gd name="connsiteX15" fmla="*/ 885371 w 5863772"/>
                  <a:gd name="connsiteY15" fmla="*/ 986971 h 1233714"/>
                  <a:gd name="connsiteX16" fmla="*/ 0 w 5863772"/>
                  <a:gd name="connsiteY16" fmla="*/ 10160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1233714">
                    <a:moveTo>
                      <a:pt x="0" y="0"/>
                    </a:moveTo>
                    <a:lnTo>
                      <a:pt x="1045029" y="0"/>
                    </a:lnTo>
                    <a:lnTo>
                      <a:pt x="1683658" y="435429"/>
                    </a:lnTo>
                    <a:lnTo>
                      <a:pt x="2547939" y="435429"/>
                    </a:lnTo>
                    <a:lnTo>
                      <a:pt x="2615669" y="544285"/>
                    </a:lnTo>
                    <a:lnTo>
                      <a:pt x="4147501" y="544285"/>
                    </a:lnTo>
                    <a:lnTo>
                      <a:pt x="4215232" y="435429"/>
                    </a:lnTo>
                    <a:lnTo>
                      <a:pt x="5123543" y="435429"/>
                    </a:lnTo>
                    <a:lnTo>
                      <a:pt x="5863772" y="1233714"/>
                    </a:lnTo>
                    <a:lnTo>
                      <a:pt x="5259842" y="1233714"/>
                    </a:lnTo>
                    <a:lnTo>
                      <a:pt x="5239204" y="1151164"/>
                    </a:lnTo>
                    <a:lnTo>
                      <a:pt x="4737554" y="1151164"/>
                    </a:lnTo>
                    <a:lnTo>
                      <a:pt x="4716917" y="1233714"/>
                    </a:lnTo>
                    <a:lnTo>
                      <a:pt x="846179" y="1233714"/>
                    </a:lnTo>
                    <a:lnTo>
                      <a:pt x="867384" y="1165404"/>
                    </a:lnTo>
                    <a:cubicBezTo>
                      <a:pt x="879178" y="1107769"/>
                      <a:pt x="885371" y="1048093"/>
                      <a:pt x="885371" y="986971"/>
                    </a:cubicBezTo>
                    <a:cubicBezTo>
                      <a:pt x="885371" y="497994"/>
                      <a:pt x="488977" y="101600"/>
                      <a:pt x="0" y="101600"/>
                    </a:cubicBezTo>
                    <a:close/>
                  </a:path>
                </a:pathLst>
              </a:custGeom>
              <a:no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45"/>
              <p:cNvSpPr/>
              <p:nvPr/>
            </p:nvSpPr>
            <p:spPr>
              <a:xfrm>
                <a:off x="784752" y="1300568"/>
                <a:ext cx="4637469" cy="452032"/>
              </a:xfrm>
              <a:custGeom>
                <a:avLst/>
                <a:gdLst>
                  <a:gd name="connsiteX0" fmla="*/ 777375 w 5863772"/>
                  <a:gd name="connsiteY0" fmla="*/ 0 h 571564"/>
                  <a:gd name="connsiteX1" fmla="*/ 2715369 w 5863772"/>
                  <a:gd name="connsiteY1" fmla="*/ 0 h 571564"/>
                  <a:gd name="connsiteX2" fmla="*/ 2836777 w 5863772"/>
                  <a:gd name="connsiteY2" fmla="*/ 112079 h 571564"/>
                  <a:gd name="connsiteX3" fmla="*/ 4304640 w 5863772"/>
                  <a:gd name="connsiteY3" fmla="*/ 112079 h 571564"/>
                  <a:gd name="connsiteX4" fmla="*/ 4426049 w 5863772"/>
                  <a:gd name="connsiteY4" fmla="*/ 0 h 571564"/>
                  <a:gd name="connsiteX5" fmla="*/ 5863772 w 5863772"/>
                  <a:gd name="connsiteY5" fmla="*/ 0 h 571564"/>
                  <a:gd name="connsiteX6" fmla="*/ 5863772 w 5863772"/>
                  <a:gd name="connsiteY6" fmla="*/ 371992 h 571564"/>
                  <a:gd name="connsiteX7" fmla="*/ 5233862 w 5863772"/>
                  <a:gd name="connsiteY7" fmla="*/ 371992 h 571564"/>
                  <a:gd name="connsiteX8" fmla="*/ 5017678 w 5863772"/>
                  <a:gd name="connsiteY8" fmla="*/ 571564 h 571564"/>
                  <a:gd name="connsiteX9" fmla="*/ 4397577 w 5863772"/>
                  <a:gd name="connsiteY9" fmla="*/ 571564 h 571564"/>
                  <a:gd name="connsiteX10" fmla="*/ 4107589 w 5863772"/>
                  <a:gd name="connsiteY10" fmla="*/ 303860 h 571564"/>
                  <a:gd name="connsiteX11" fmla="*/ 1756183 w 5863772"/>
                  <a:gd name="connsiteY11" fmla="*/ 303860 h 571564"/>
                  <a:gd name="connsiteX12" fmla="*/ 1466196 w 5863772"/>
                  <a:gd name="connsiteY12" fmla="*/ 571564 h 571564"/>
                  <a:gd name="connsiteX13" fmla="*/ 151787 w 5863772"/>
                  <a:gd name="connsiteY13" fmla="*/ 571564 h 571564"/>
                  <a:gd name="connsiteX14" fmla="*/ 0 w 5863772"/>
                  <a:gd name="connsiteY14" fmla="*/ 475220 h 571564"/>
                  <a:gd name="connsiteX15" fmla="*/ 0 w 5863772"/>
                  <a:gd name="connsiteY15" fmla="*/ 469963 h 571564"/>
                  <a:gd name="connsiteX16" fmla="*/ 734164 w 5863772"/>
                  <a:gd name="connsiteY16" fmla="*/ 79612 h 57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571564">
                    <a:moveTo>
                      <a:pt x="777375" y="0"/>
                    </a:moveTo>
                    <a:lnTo>
                      <a:pt x="2715369" y="0"/>
                    </a:lnTo>
                    <a:lnTo>
                      <a:pt x="2836777" y="112079"/>
                    </a:lnTo>
                    <a:lnTo>
                      <a:pt x="4304640" y="112079"/>
                    </a:lnTo>
                    <a:lnTo>
                      <a:pt x="4426049" y="0"/>
                    </a:lnTo>
                    <a:lnTo>
                      <a:pt x="5863772" y="0"/>
                    </a:lnTo>
                    <a:lnTo>
                      <a:pt x="5863772" y="371992"/>
                    </a:lnTo>
                    <a:lnTo>
                      <a:pt x="5233862" y="371992"/>
                    </a:lnTo>
                    <a:lnTo>
                      <a:pt x="5017678" y="571564"/>
                    </a:lnTo>
                    <a:lnTo>
                      <a:pt x="4397577" y="571564"/>
                    </a:lnTo>
                    <a:lnTo>
                      <a:pt x="4107589" y="303860"/>
                    </a:lnTo>
                    <a:lnTo>
                      <a:pt x="1756183" y="303860"/>
                    </a:lnTo>
                    <a:lnTo>
                      <a:pt x="1466196" y="571564"/>
                    </a:lnTo>
                    <a:lnTo>
                      <a:pt x="151787" y="571564"/>
                    </a:lnTo>
                    <a:lnTo>
                      <a:pt x="0" y="475220"/>
                    </a:lnTo>
                    <a:lnTo>
                      <a:pt x="0" y="469963"/>
                    </a:lnTo>
                    <a:cubicBezTo>
                      <a:pt x="305611" y="469963"/>
                      <a:pt x="575056" y="315122"/>
                      <a:pt x="734164" y="79612"/>
                    </a:cubicBezTo>
                    <a:close/>
                  </a:path>
                </a:pathLst>
              </a:custGeom>
              <a:noFill/>
              <a:ln w="285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2" name="任意多边形 46"/>
              <p:cNvSpPr/>
              <p:nvPr/>
            </p:nvSpPr>
            <p:spPr>
              <a:xfrm>
                <a:off x="4228417" y="471270"/>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67673" y="654577"/>
                <a:ext cx="634158" cy="634158"/>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288624" y="475527"/>
                <a:ext cx="992256" cy="992256"/>
                <a:chOff x="813435" y="4187372"/>
                <a:chExt cx="1292678" cy="1292678"/>
              </a:xfrm>
              <a:noFill/>
            </p:grpSpPr>
            <p:sp>
              <p:nvSpPr>
                <p:cNvPr id="77" name="圆角矩形 51"/>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52"/>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53"/>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54"/>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55"/>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56"/>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57"/>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58"/>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59"/>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圆角矩形 60"/>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61"/>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圆角矩形 62"/>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63"/>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64"/>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65"/>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66"/>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67"/>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圆角矩形 68"/>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69"/>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圆角矩形 70"/>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圆角矩形 71"/>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角矩形 72"/>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角矩形 73"/>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角矩形 74"/>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文本框 74"/>
              <p:cNvSpPr txBox="1"/>
              <p:nvPr/>
            </p:nvSpPr>
            <p:spPr>
              <a:xfrm>
                <a:off x="1584416" y="587553"/>
                <a:ext cx="4427815"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Problem Lifecycle</a:t>
                </a:r>
                <a:endParaRPr lang="zh-CN" altLang="en-US" sz="3200" dirty="0">
                  <a:solidFill>
                    <a:schemeClr val="bg1"/>
                  </a:solidFill>
                  <a:latin typeface="汉仪菱心体简" panose="02010609000101010101" charset="-122"/>
                  <a:ea typeface="汉仪菱心体简" panose="02010609000101010101" charset="-122"/>
                </a:endParaRPr>
              </a:p>
            </p:txBody>
          </p:sp>
          <p:sp>
            <p:nvSpPr>
              <p:cNvPr id="76" name="任意多边形 50"/>
              <p:cNvSpPr/>
              <p:nvPr/>
            </p:nvSpPr>
            <p:spPr>
              <a:xfrm>
                <a:off x="4246973" y="469257"/>
                <a:ext cx="443330"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solidFill>
                <a:schemeClr val="bg1">
                  <a:lumMod val="75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626183" y="780063"/>
              <a:ext cx="378259" cy="369903"/>
              <a:chOff x="137478" y="159965"/>
              <a:chExt cx="451977" cy="441992"/>
            </a:xfrm>
          </p:grpSpPr>
          <p:sp>
            <p:nvSpPr>
              <p:cNvPr id="68" name="Freeform 60"/>
              <p:cNvSpPr/>
              <p:nvPr/>
            </p:nvSpPr>
            <p:spPr bwMode="auto">
              <a:xfrm>
                <a:off x="137478" y="159965"/>
                <a:ext cx="241407" cy="441992"/>
              </a:xfrm>
              <a:custGeom>
                <a:avLst/>
                <a:gdLst>
                  <a:gd name="T0" fmla="*/ 0 w 1993"/>
                  <a:gd name="T1" fmla="*/ 0 h 3650"/>
                  <a:gd name="T2" fmla="*/ 0 w 1993"/>
                  <a:gd name="T3" fmla="*/ 2147483646 h 3650"/>
                  <a:gd name="T4" fmla="*/ 2147483646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solidFill>
                <a:schemeClr val="bg1"/>
              </a:solidFill>
              <a:ln>
                <a:noFill/>
              </a:ln>
            </p:spPr>
            <p:txBody>
              <a:bodyPr/>
              <a:lstStyle/>
              <a:p>
                <a:endParaRPr lang="zh-CN" altLang="en-US"/>
              </a:p>
            </p:txBody>
          </p:sp>
          <p:sp>
            <p:nvSpPr>
              <p:cNvPr id="69" name="Freeform 61"/>
              <p:cNvSpPr/>
              <p:nvPr/>
            </p:nvSpPr>
            <p:spPr bwMode="auto">
              <a:xfrm>
                <a:off x="245259" y="191976"/>
                <a:ext cx="344196" cy="409981"/>
              </a:xfrm>
              <a:custGeom>
                <a:avLst/>
                <a:gdLst>
                  <a:gd name="T0" fmla="*/ 2147483646 w 2842"/>
                  <a:gd name="T1" fmla="*/ 0 h 3385"/>
                  <a:gd name="T2" fmla="*/ 2147483646 w 2842"/>
                  <a:gd name="T3" fmla="*/ 2147483646 h 3385"/>
                  <a:gd name="T4" fmla="*/ 2147483646 w 2842"/>
                  <a:gd name="T5" fmla="*/ 2147483646 h 3385"/>
                  <a:gd name="T6" fmla="*/ 2147483646 w 2842"/>
                  <a:gd name="T7" fmla="*/ 2147483646 h 3385"/>
                  <a:gd name="T8" fmla="*/ 0 w 2842"/>
                  <a:gd name="T9" fmla="*/ 2147483646 h 3385"/>
                  <a:gd name="T10" fmla="*/ 2147483646 w 2842"/>
                  <a:gd name="T11" fmla="*/ 2147483646 h 3385"/>
                  <a:gd name="T12" fmla="*/ 2147483646 w 2842"/>
                  <a:gd name="T13" fmla="*/ 2147483646 h 3385"/>
                  <a:gd name="T14" fmla="*/ 2147483646 w 2842"/>
                  <a:gd name="T15" fmla="*/ 2147483646 h 3385"/>
                  <a:gd name="T16" fmla="*/ 2147483646 w 2842"/>
                  <a:gd name="T17" fmla="*/ 2147483646 h 3385"/>
                  <a:gd name="T18" fmla="*/ 2147483646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solidFill>
                <a:schemeClr val="bg1"/>
              </a:solidFill>
              <a:ln>
                <a:noFill/>
              </a:ln>
            </p:spPr>
            <p:txBody>
              <a:bodyPr/>
              <a:lstStyle/>
              <a:p>
                <a:endParaRPr lang="zh-CN" altLang="en-US"/>
              </a:p>
            </p:txBody>
          </p:sp>
        </p:grpSp>
      </p:grpSp>
      <p:pic>
        <p:nvPicPr>
          <p:cNvPr id="107" name="图片 106" descr="01.jpg"/>
          <p:cNvPicPr>
            <a:picLocks noChangeAspect="1"/>
          </p:cNvPicPr>
          <p:nvPr/>
        </p:nvPicPr>
        <p:blipFill>
          <a:blip r:embed="rId2" cstate="print"/>
          <a:stretch>
            <a:fillRect/>
          </a:stretch>
        </p:blipFill>
        <p:spPr>
          <a:xfrm>
            <a:off x="8107048" y="390065"/>
            <a:ext cx="1269242" cy="126924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
                                            <p:tgtEl>
                                              <p:spTgt spid="16"/>
                                            </p:tgtEl>
                                          </p:cBhvr>
                                        </p:animEffec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100" fill="hold"/>
                                            <p:tgtEl>
                                              <p:spTgt spid="16"/>
                                            </p:tgtEl>
                                          </p:cBhvr>
                                          <p:by x="110000" y="110000"/>
                                        </p:animScale>
                                      </p:childTnLst>
                                    </p:cTn>
                                  </p:par>
                                </p:childTnLst>
                              </p:cTn>
                            </p:par>
                            <p:par>
                              <p:cTn id="11" fill="hold">
                                <p:stCondLst>
                                  <p:cond delay="1000"/>
                                </p:stCondLst>
                                <p:childTnLst>
                                  <p:par>
                                    <p:cTn id="12" presetID="6" presetClass="emph" presetSubtype="0" fill="hold" nodeType="afterEffect">
                                      <p:stCondLst>
                                        <p:cond delay="0"/>
                                      </p:stCondLst>
                                      <p:childTnLst>
                                        <p:animScale>
                                          <p:cBhvr>
                                            <p:cTn id="13" dur="100" fill="hold"/>
                                            <p:tgtEl>
                                              <p:spTgt spid="16"/>
                                            </p:tgtEl>
                                          </p:cBhvr>
                                          <p:by x="90000" y="90000"/>
                                        </p:animScale>
                                      </p:childTnLst>
                                    </p:cTn>
                                  </p:par>
                                </p:childTnLst>
                              </p:cTn>
                            </p:par>
                            <p:par>
                              <p:cTn id="14" fill="hold">
                                <p:stCondLst>
                                  <p:cond delay="1500"/>
                                </p:stCondLst>
                                <p:childTnLst>
                                  <p:par>
                                    <p:cTn id="15" presetID="12" presetClass="entr" presetSubtype="4"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p:tgtEl>
                                              <p:spTgt spid="57"/>
                                            </p:tgtEl>
                                            <p:attrNameLst>
                                              <p:attrName>ppt_y</p:attrName>
                                            </p:attrNameLst>
                                          </p:cBhvr>
                                          <p:tavLst>
                                            <p:tav tm="0">
                                              <p:val>
                                                <p:strVal val="#ppt_y+#ppt_h*1.125000"/>
                                              </p:val>
                                            </p:tav>
                                            <p:tav tm="100000">
                                              <p:val>
                                                <p:strVal val="#ppt_y"/>
                                              </p:val>
                                            </p:tav>
                                          </p:tavLst>
                                        </p:anim>
                                        <p:animEffect transition="in" filter="wipe(up)">
                                          <p:cBhvr>
                                            <p:cTn id="18" dur="500"/>
                                            <p:tgtEl>
                                              <p:spTgt spid="57"/>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1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
                                            <p:tgtEl>
                                              <p:spTgt spid="24"/>
                                            </p:tgtEl>
                                          </p:cBhvr>
                                        </p:animEffect>
                                      </p:childTnLst>
                                    </p:cTn>
                                  </p:par>
                                </p:childTnLst>
                              </p:cTn>
                            </p:par>
                            <p:par>
                              <p:cTn id="26" fill="hold">
                                <p:stCondLst>
                                  <p:cond delay="2500"/>
                                </p:stCondLst>
                                <p:childTnLst>
                                  <p:par>
                                    <p:cTn id="27" presetID="6" presetClass="emph" presetSubtype="0" fill="hold" nodeType="afterEffect">
                                      <p:stCondLst>
                                        <p:cond delay="0"/>
                                      </p:stCondLst>
                                      <p:childTnLst>
                                        <p:animScale>
                                          <p:cBhvr>
                                            <p:cTn id="28" dur="100" fill="hold"/>
                                            <p:tgtEl>
                                              <p:spTgt spid="24"/>
                                            </p:tgtEl>
                                          </p:cBhvr>
                                          <p:by x="110000" y="110000"/>
                                        </p:animScale>
                                      </p:childTnLst>
                                    </p:cTn>
                                  </p:par>
                                </p:childTnLst>
                              </p:cTn>
                            </p:par>
                            <p:par>
                              <p:cTn id="29" fill="hold">
                                <p:stCondLst>
                                  <p:cond delay="3000"/>
                                </p:stCondLst>
                                <p:childTnLst>
                                  <p:par>
                                    <p:cTn id="30" presetID="6" presetClass="emph" presetSubtype="0" fill="hold" nodeType="afterEffect">
                                      <p:stCondLst>
                                        <p:cond delay="0"/>
                                      </p:stCondLst>
                                      <p:childTnLst>
                                        <p:animScale>
                                          <p:cBhvr>
                                            <p:cTn id="31" dur="100" fill="hold"/>
                                            <p:tgtEl>
                                              <p:spTgt spid="24"/>
                                            </p:tgtEl>
                                          </p:cBhvr>
                                          <p:by x="90000" y="90000"/>
                                        </p:animScale>
                                      </p:childTnLst>
                                    </p:cTn>
                                  </p:par>
                                </p:childTnLst>
                              </p:cTn>
                            </p:par>
                            <p:par>
                              <p:cTn id="32" fill="hold">
                                <p:stCondLst>
                                  <p:cond delay="3500"/>
                                </p:stCondLst>
                                <p:childTnLst>
                                  <p:par>
                                    <p:cTn id="33" presetID="12" presetClass="entr" presetSubtype="1"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p:tgtEl>
                                              <p:spTgt spid="48"/>
                                            </p:tgtEl>
                                            <p:attrNameLst>
                                              <p:attrName>ppt_y</p:attrName>
                                            </p:attrNameLst>
                                          </p:cBhvr>
                                          <p:tavLst>
                                            <p:tav tm="0">
                                              <p:val>
                                                <p:strVal val="#ppt_y-#ppt_h*1.125000"/>
                                              </p:val>
                                            </p:tav>
                                            <p:tav tm="100000">
                                              <p:val>
                                                <p:strVal val="#ppt_y"/>
                                              </p:val>
                                            </p:tav>
                                          </p:tavLst>
                                        </p:anim>
                                        <p:animEffect transition="in" filter="wipe(down)">
                                          <p:cBhvr>
                                            <p:cTn id="36" dur="500"/>
                                            <p:tgtEl>
                                              <p:spTgt spid="48"/>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100"/>
                                            <p:tgtEl>
                                              <p:spTgt spid="44"/>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100"/>
                                            <p:tgtEl>
                                              <p:spTgt spid="45"/>
                                            </p:tgtEl>
                                          </p:cBhvr>
                                        </p:animEffect>
                                      </p:childTnLst>
                                    </p:cTn>
                                  </p:par>
                                  <p:par>
                                    <p:cTn id="44" presetID="10" presetClass="entr" presetSubtype="0" fill="hold" nodeType="withEffect">
                                      <p:stCondLst>
                                        <p:cond delay="15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
                                            <p:tgtEl>
                                              <p:spTgt spid="19"/>
                                            </p:tgtEl>
                                          </p:cBhvr>
                                        </p:animEffect>
                                      </p:childTnLst>
                                    </p:cTn>
                                  </p:par>
                                </p:childTnLst>
                              </p:cTn>
                            </p:par>
                            <p:par>
                              <p:cTn id="47" fill="hold">
                                <p:stCondLst>
                                  <p:cond delay="4500"/>
                                </p:stCondLst>
                                <p:childTnLst>
                                  <p:par>
                                    <p:cTn id="48" presetID="6" presetClass="emph" presetSubtype="0" fill="hold" nodeType="afterEffect">
                                      <p:stCondLst>
                                        <p:cond delay="0"/>
                                      </p:stCondLst>
                                      <p:childTnLst>
                                        <p:animScale>
                                          <p:cBhvr>
                                            <p:cTn id="49" dur="100" fill="hold"/>
                                            <p:tgtEl>
                                              <p:spTgt spid="19"/>
                                            </p:tgtEl>
                                          </p:cBhvr>
                                          <p:by x="110000" y="110000"/>
                                        </p:animScale>
                                      </p:childTnLst>
                                    </p:cTn>
                                  </p:par>
                                </p:childTnLst>
                              </p:cTn>
                            </p:par>
                            <p:par>
                              <p:cTn id="50" fill="hold">
                                <p:stCondLst>
                                  <p:cond delay="5000"/>
                                </p:stCondLst>
                                <p:childTnLst>
                                  <p:par>
                                    <p:cTn id="51" presetID="6" presetClass="emph" presetSubtype="0" fill="hold" nodeType="afterEffect">
                                      <p:stCondLst>
                                        <p:cond delay="0"/>
                                      </p:stCondLst>
                                      <p:childTnLst>
                                        <p:animScale>
                                          <p:cBhvr>
                                            <p:cTn id="52" dur="100" fill="hold"/>
                                            <p:tgtEl>
                                              <p:spTgt spid="19"/>
                                            </p:tgtEl>
                                          </p:cBhvr>
                                          <p:by x="90000" y="90000"/>
                                        </p:animScale>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
                                            <p:tgtEl>
                                              <p:spTgt spid="27"/>
                                            </p:tgtEl>
                                          </p:cBhvr>
                                        </p:animEffect>
                                      </p:childTnLst>
                                    </p:cTn>
                                  </p:par>
                                </p:childTnLst>
                              </p:cTn>
                            </p:par>
                            <p:par>
                              <p:cTn id="56" fill="hold">
                                <p:stCondLst>
                                  <p:cond delay="5500"/>
                                </p:stCondLst>
                                <p:childTnLst>
                                  <p:par>
                                    <p:cTn id="57" presetID="22" presetClass="entr" presetSubtype="4" fill="hold" grpId="0"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down)">
                                          <p:cBhvr>
                                            <p:cTn id="59" dur="500"/>
                                            <p:tgtEl>
                                              <p:spTgt spid="90"/>
                                            </p:tgtEl>
                                          </p:cBhvr>
                                        </p:animEffect>
                                      </p:childTnLst>
                                    </p:cTn>
                                  </p:par>
                                </p:childTnLst>
                              </p:cTn>
                            </p:par>
                            <p:par>
                              <p:cTn id="60" fill="hold">
                                <p:stCondLst>
                                  <p:cond delay="6000"/>
                                </p:stCondLst>
                                <p:childTnLst>
                                  <p:par>
                                    <p:cTn id="61" presetID="6" presetClass="emph" presetSubtype="0" fill="hold" nodeType="afterEffect">
                                      <p:stCondLst>
                                        <p:cond delay="0"/>
                                      </p:stCondLst>
                                      <p:childTnLst>
                                        <p:animScale>
                                          <p:cBhvr>
                                            <p:cTn id="62" dur="100" fill="hold"/>
                                            <p:tgtEl>
                                              <p:spTgt spid="27"/>
                                            </p:tgtEl>
                                          </p:cBhvr>
                                          <p:by x="110000" y="110000"/>
                                        </p:animScale>
                                      </p:childTnLst>
                                    </p:cTn>
                                  </p:par>
                                </p:childTnLst>
                              </p:cTn>
                            </p:par>
                            <p:par>
                              <p:cTn id="63" fill="hold">
                                <p:stCondLst>
                                  <p:cond delay="6500"/>
                                </p:stCondLst>
                                <p:childTnLst>
                                  <p:par>
                                    <p:cTn id="64" presetID="6" presetClass="emph" presetSubtype="0" fill="hold" nodeType="afterEffect">
                                      <p:stCondLst>
                                        <p:cond delay="0"/>
                                      </p:stCondLst>
                                      <p:childTnLst>
                                        <p:animScale>
                                          <p:cBhvr>
                                            <p:cTn id="65" dur="100" fill="hold"/>
                                            <p:tgtEl>
                                              <p:spTgt spid="27"/>
                                            </p:tgtEl>
                                          </p:cBhvr>
                                          <p:by x="90000" y="90000"/>
                                        </p:animScale>
                                      </p:childTnLst>
                                    </p:cTn>
                                  </p:par>
                                </p:childTnLst>
                              </p:cTn>
                            </p:par>
                            <p:par>
                              <p:cTn id="66" fill="hold">
                                <p:stCondLst>
                                  <p:cond delay="7000"/>
                                </p:stCondLst>
                                <p:childTnLst>
                                  <p:par>
                                    <p:cTn id="67" presetID="12" presetClass="entr" presetSubtype="4" fill="hold" nodeType="after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p:tgtEl>
                                              <p:spTgt spid="51"/>
                                            </p:tgtEl>
                                            <p:attrNameLst>
                                              <p:attrName>ppt_y</p:attrName>
                                            </p:attrNameLst>
                                          </p:cBhvr>
                                          <p:tavLst>
                                            <p:tav tm="0">
                                              <p:val>
                                                <p:strVal val="#ppt_y+#ppt_h*1.125000"/>
                                              </p:val>
                                            </p:tav>
                                            <p:tav tm="100000">
                                              <p:val>
                                                <p:strVal val="#ppt_y"/>
                                              </p:val>
                                            </p:tav>
                                          </p:tavLst>
                                        </p:anim>
                                        <p:animEffect transition="in" filter="wipe(up)">
                                          <p:cBhvr>
                                            <p:cTn id="70" dur="500"/>
                                            <p:tgtEl>
                                              <p:spTgt spid="51"/>
                                            </p:tgtEl>
                                          </p:cBhvr>
                                        </p:animEffect>
                                      </p:childTnLst>
                                    </p:cTn>
                                  </p:par>
                                  <p:par>
                                    <p:cTn id="71" presetID="12" presetClass="entr" presetSubtype="2"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p:tgtEl>
                                              <p:spTgt spid="54"/>
                                            </p:tgtEl>
                                            <p:attrNameLst>
                                              <p:attrName>ppt_x</p:attrName>
                                            </p:attrNameLst>
                                          </p:cBhvr>
                                          <p:tavLst>
                                            <p:tav tm="0">
                                              <p:val>
                                                <p:strVal val="#ppt_x+#ppt_w*1.125000"/>
                                              </p:val>
                                            </p:tav>
                                            <p:tav tm="100000">
                                              <p:val>
                                                <p:strVal val="#ppt_x"/>
                                              </p:val>
                                            </p:tav>
                                          </p:tavLst>
                                        </p:anim>
                                        <p:animEffect transition="in" filter="wipe(left)">
                                          <p:cBhvr>
                                            <p:cTn id="74" dur="500"/>
                                            <p:tgtEl>
                                              <p:spTgt spid="54"/>
                                            </p:tgtEl>
                                          </p:cBhvr>
                                        </p:animEffect>
                                      </p:childTnLst>
                                    </p:cTn>
                                  </p:par>
                                </p:childTnLst>
                              </p:cTn>
                            </p:par>
                            <p:par>
                              <p:cTn id="75" fill="hold">
                                <p:stCondLst>
                                  <p:cond delay="7500"/>
                                </p:stCondLst>
                                <p:childTnLst>
                                  <p:par>
                                    <p:cTn id="76" presetID="22" presetClass="entr" presetSubtype="8" fill="hold" nodeType="after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left)">
                                          <p:cBhvr>
                                            <p:cTn id="78" dur="100"/>
                                            <p:tgtEl>
                                              <p:spTgt spid="46"/>
                                            </p:tgtEl>
                                          </p:cBhvr>
                                        </p:animEffect>
                                      </p:childTnLst>
                                    </p:cTn>
                                  </p:par>
                                  <p:par>
                                    <p:cTn id="79" presetID="22" presetClass="entr" presetSubtype="1"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wipe(up)">
                                          <p:cBhvr>
                                            <p:cTn id="81" dur="100"/>
                                            <p:tgtEl>
                                              <p:spTgt spid="47"/>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10"/>
                                            <p:tgtEl>
                                              <p:spTgt spid="40"/>
                                            </p:tgtEl>
                                          </p:cBhvr>
                                        </p:animEffect>
                                      </p:childTnLst>
                                    </p:cTn>
                                  </p:par>
                                </p:childTnLst>
                              </p:cTn>
                            </p:par>
                            <p:par>
                              <p:cTn id="85" fill="hold">
                                <p:stCondLst>
                                  <p:cond delay="8000"/>
                                </p:stCondLst>
                                <p:childTnLst>
                                  <p:par>
                                    <p:cTn id="86" presetID="6" presetClass="emph" presetSubtype="0" fill="hold" nodeType="afterEffect">
                                      <p:stCondLst>
                                        <p:cond delay="0"/>
                                      </p:stCondLst>
                                      <p:childTnLst>
                                        <p:animScale>
                                          <p:cBhvr>
                                            <p:cTn id="87" dur="100" fill="hold"/>
                                            <p:tgtEl>
                                              <p:spTgt spid="40"/>
                                            </p:tgtEl>
                                          </p:cBhvr>
                                          <p:by x="110000" y="110000"/>
                                        </p:animScale>
                                      </p:childTnLst>
                                    </p:cTn>
                                  </p:par>
                                </p:childTnLst>
                              </p:cTn>
                            </p:par>
                            <p:par>
                              <p:cTn id="88" fill="hold">
                                <p:stCondLst>
                                  <p:cond delay="8500"/>
                                </p:stCondLst>
                                <p:childTnLst>
                                  <p:par>
                                    <p:cTn id="89" presetID="6" presetClass="emph" presetSubtype="0" fill="hold" nodeType="afterEffect">
                                      <p:stCondLst>
                                        <p:cond delay="0"/>
                                      </p:stCondLst>
                                      <p:childTnLst>
                                        <p:animScale>
                                          <p:cBhvr>
                                            <p:cTn id="90" dur="100" fill="hold"/>
                                            <p:tgtEl>
                                              <p:spTgt spid="40"/>
                                            </p:tgtEl>
                                          </p:cBhvr>
                                          <p:by x="90000" y="90000"/>
                                        </p:animScale>
                                      </p:childTnLst>
                                    </p:cTn>
                                  </p:par>
                                </p:childTnLst>
                              </p:cTn>
                            </p:par>
                            <p:par>
                              <p:cTn id="91" fill="hold">
                                <p:stCondLst>
                                  <p:cond delay="9000"/>
                                </p:stCondLst>
                                <p:childTnLst>
                                  <p:par>
                                    <p:cTn id="92" presetID="22" presetClass="entr" presetSubtype="1" fill="hold" grpId="0" nodeType="afterEffect">
                                      <p:stCondLst>
                                        <p:cond delay="0"/>
                                      </p:stCondLst>
                                      <p:childTnLst>
                                        <p:set>
                                          <p:cBhvr>
                                            <p:cTn id="93" dur="1" fill="hold">
                                              <p:stCondLst>
                                                <p:cond delay="0"/>
                                              </p:stCondLst>
                                            </p:cTn>
                                            <p:tgtEl>
                                              <p:spTgt spid="89"/>
                                            </p:tgtEl>
                                            <p:attrNameLst>
                                              <p:attrName>style.visibility</p:attrName>
                                            </p:attrNameLst>
                                          </p:cBhvr>
                                          <p:to>
                                            <p:strVal val="visible"/>
                                          </p:to>
                                        </p:set>
                                        <p:animEffect transition="in" filter="wipe(up)">
                                          <p:cBhvr>
                                            <p:cTn id="94" dur="500"/>
                                            <p:tgtEl>
                                              <p:spTgt spid="89"/>
                                            </p:tgtEl>
                                          </p:cBhvr>
                                        </p:animEffect>
                                      </p:childTnLst>
                                    </p:cTn>
                                  </p:par>
                                </p:childTnLst>
                              </p:cTn>
                            </p:par>
                            <p:par>
                              <p:cTn id="95" fill="hold">
                                <p:stCondLst>
                                  <p:cond delay="9500"/>
                                </p:stCondLst>
                                <p:childTnLst>
                                  <p:par>
                                    <p:cTn id="96" presetID="22" presetClass="entr" presetSubtype="8" fill="hold" nodeType="after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left)">
                                          <p:cBhvr>
                                            <p:cTn id="98" dur="100"/>
                                            <p:tgtEl>
                                              <p:spTgt spid="63"/>
                                            </p:tgtEl>
                                          </p:cBhvr>
                                        </p:animEffect>
                                      </p:childTnLst>
                                    </p:cTn>
                                  </p:par>
                                  <p:par>
                                    <p:cTn id="99" presetID="10"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10"/>
                                            <p:tgtEl>
                                              <p:spTgt spid="37"/>
                                            </p:tgtEl>
                                          </p:cBhvr>
                                        </p:animEffect>
                                      </p:childTnLst>
                                    </p:cTn>
                                  </p:par>
                                </p:childTnLst>
                              </p:cTn>
                            </p:par>
                            <p:par>
                              <p:cTn id="102" fill="hold">
                                <p:stCondLst>
                                  <p:cond delay="10000"/>
                                </p:stCondLst>
                                <p:childTnLst>
                                  <p:par>
                                    <p:cTn id="103" presetID="6" presetClass="emph" presetSubtype="0" fill="hold" nodeType="afterEffect">
                                      <p:stCondLst>
                                        <p:cond delay="0"/>
                                      </p:stCondLst>
                                      <p:childTnLst>
                                        <p:animScale>
                                          <p:cBhvr>
                                            <p:cTn id="104" dur="100" fill="hold"/>
                                            <p:tgtEl>
                                              <p:spTgt spid="37"/>
                                            </p:tgtEl>
                                          </p:cBhvr>
                                          <p:by x="110000" y="110000"/>
                                        </p:animScale>
                                      </p:childTnLst>
                                    </p:cTn>
                                  </p:par>
                                </p:childTnLst>
                              </p:cTn>
                            </p:par>
                            <p:par>
                              <p:cTn id="105" fill="hold">
                                <p:stCondLst>
                                  <p:cond delay="10500"/>
                                </p:stCondLst>
                                <p:childTnLst>
                                  <p:par>
                                    <p:cTn id="106" presetID="6" presetClass="emph" presetSubtype="0" fill="hold" nodeType="afterEffect">
                                      <p:stCondLst>
                                        <p:cond delay="0"/>
                                      </p:stCondLst>
                                      <p:childTnLst>
                                        <p:animScale>
                                          <p:cBhvr>
                                            <p:cTn id="107" dur="100" fill="hold"/>
                                            <p:tgtEl>
                                              <p:spTgt spid="37"/>
                                            </p:tgtEl>
                                          </p:cBhvr>
                                          <p:by x="90000" y="90000"/>
                                        </p:animScale>
                                      </p:childTnLst>
                                    </p:cTn>
                                  </p:par>
                                </p:childTnLst>
                              </p:cTn>
                            </p:par>
                            <p:par>
                              <p:cTn id="108" fill="hold">
                                <p:stCondLst>
                                  <p:cond delay="11000"/>
                                </p:stCondLst>
                                <p:childTnLst>
                                  <p:par>
                                    <p:cTn id="109" presetID="12" presetClass="entr" presetSubtype="4" fill="hold" nodeType="afterEffect">
                                      <p:stCondLst>
                                        <p:cond delay="0"/>
                                      </p:stCondLst>
                                      <p:childTnLst>
                                        <p:set>
                                          <p:cBhvr>
                                            <p:cTn id="110" dur="1" fill="hold">
                                              <p:stCondLst>
                                                <p:cond delay="0"/>
                                              </p:stCondLst>
                                            </p:cTn>
                                            <p:tgtEl>
                                              <p:spTgt spid="60"/>
                                            </p:tgtEl>
                                            <p:attrNameLst>
                                              <p:attrName>style.visibility</p:attrName>
                                            </p:attrNameLst>
                                          </p:cBhvr>
                                          <p:to>
                                            <p:strVal val="visible"/>
                                          </p:to>
                                        </p:set>
                                        <p:anim calcmode="lin" valueType="num">
                                          <p:cBhvr additive="base">
                                            <p:cTn id="111" dur="500"/>
                                            <p:tgtEl>
                                              <p:spTgt spid="60"/>
                                            </p:tgtEl>
                                            <p:attrNameLst>
                                              <p:attrName>ppt_y</p:attrName>
                                            </p:attrNameLst>
                                          </p:cBhvr>
                                          <p:tavLst>
                                            <p:tav tm="0">
                                              <p:val>
                                                <p:strVal val="#ppt_y+#ppt_h*1.125000"/>
                                              </p:val>
                                            </p:tav>
                                            <p:tav tm="100000">
                                              <p:val>
                                                <p:strVal val="#ppt_y"/>
                                              </p:val>
                                            </p:tav>
                                          </p:tavLst>
                                        </p:anim>
                                        <p:animEffect transition="in" filter="wipe(up)">
                                          <p:cBhvr>
                                            <p:cTn id="112" dur="500"/>
                                            <p:tgtEl>
                                              <p:spTgt spid="60"/>
                                            </p:tgtEl>
                                          </p:cBhvr>
                                        </p:animEffect>
                                      </p:childTnLst>
                                    </p:cTn>
                                  </p:par>
                                </p:childTnLst>
                              </p:cTn>
                            </p:par>
                            <p:par>
                              <p:cTn id="113" fill="hold">
                                <p:stCondLst>
                                  <p:cond delay="11500"/>
                                </p:stCondLst>
                                <p:childTnLst>
                                  <p:par>
                                    <p:cTn id="114" presetID="22" presetClass="entr" presetSubtype="8" fill="hold" nodeType="after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wipe(left)">
                                          <p:cBhvr>
                                            <p:cTn id="116" dur="100"/>
                                            <p:tgtEl>
                                              <p:spTgt spid="84"/>
                                            </p:tgtEl>
                                          </p:cBhvr>
                                        </p:animEffect>
                                      </p:childTnLst>
                                    </p:cTn>
                                  </p:par>
                                  <p:par>
                                    <p:cTn id="117" presetID="10" presetClass="entr" presetSubtype="0" fill="hold" nodeType="with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fade">
                                          <p:cBhvr>
                                            <p:cTn id="119" dur="10"/>
                                            <p:tgtEl>
                                              <p:spTgt spid="85"/>
                                            </p:tgtEl>
                                          </p:cBhvr>
                                        </p:animEffect>
                                      </p:childTnLst>
                                    </p:cTn>
                                  </p:par>
                                </p:childTnLst>
                              </p:cTn>
                            </p:par>
                            <p:par>
                              <p:cTn id="120" fill="hold">
                                <p:stCondLst>
                                  <p:cond delay="12000"/>
                                </p:stCondLst>
                                <p:childTnLst>
                                  <p:par>
                                    <p:cTn id="121" presetID="6" presetClass="emph" presetSubtype="0" fill="hold" nodeType="afterEffect">
                                      <p:stCondLst>
                                        <p:cond delay="0"/>
                                      </p:stCondLst>
                                      <p:childTnLst>
                                        <p:animScale>
                                          <p:cBhvr>
                                            <p:cTn id="122" dur="100" fill="hold"/>
                                            <p:tgtEl>
                                              <p:spTgt spid="85"/>
                                            </p:tgtEl>
                                          </p:cBhvr>
                                          <p:by x="110000" y="110000"/>
                                        </p:animScale>
                                      </p:childTnLst>
                                    </p:cTn>
                                  </p:par>
                                </p:childTnLst>
                              </p:cTn>
                            </p:par>
                            <p:par>
                              <p:cTn id="123" fill="hold">
                                <p:stCondLst>
                                  <p:cond delay="12500"/>
                                </p:stCondLst>
                                <p:childTnLst>
                                  <p:par>
                                    <p:cTn id="124" presetID="6" presetClass="emph" presetSubtype="0" fill="hold" nodeType="afterEffect">
                                      <p:stCondLst>
                                        <p:cond delay="0"/>
                                      </p:stCondLst>
                                      <p:childTnLst>
                                        <p:animScale>
                                          <p:cBhvr>
                                            <p:cTn id="125" dur="100" fill="hold"/>
                                            <p:tgtEl>
                                              <p:spTgt spid="85"/>
                                            </p:tgtEl>
                                          </p:cBhvr>
                                          <p:by x="90000" y="90000"/>
                                        </p:animScale>
                                      </p:childTnLst>
                                    </p:cTn>
                                  </p:par>
                                  <p:par>
                                    <p:cTn id="126" presetID="2" presetClass="entr" presetSubtype="8" fill="hold" nodeType="withEffect" p14:presetBounceEnd="60000">
                                      <p:stCondLst>
                                        <p:cond delay="0"/>
                                      </p:stCondLst>
                                      <p:childTnLst>
                                        <p:set>
                                          <p:cBhvr>
                                            <p:cTn id="127" dur="1" fill="hold">
                                              <p:stCondLst>
                                                <p:cond delay="0"/>
                                              </p:stCondLst>
                                            </p:cTn>
                                            <p:tgtEl>
                                              <p:spTgt spid="64"/>
                                            </p:tgtEl>
                                            <p:attrNameLst>
                                              <p:attrName>style.visibility</p:attrName>
                                            </p:attrNameLst>
                                          </p:cBhvr>
                                          <p:to>
                                            <p:strVal val="visible"/>
                                          </p:to>
                                        </p:set>
                                        <p:anim calcmode="lin" valueType="num" p14:bounceEnd="60000">
                                          <p:cBhvr additive="base">
                                            <p:cTn id="128" dur="500" fill="hold"/>
                                            <p:tgtEl>
                                              <p:spTgt spid="64"/>
                                            </p:tgtEl>
                                            <p:attrNameLst>
                                              <p:attrName>ppt_x</p:attrName>
                                            </p:attrNameLst>
                                          </p:cBhvr>
                                          <p:tavLst>
                                            <p:tav tm="0">
                                              <p:val>
                                                <p:strVal val="0-#ppt_w/2"/>
                                              </p:val>
                                            </p:tav>
                                            <p:tav tm="100000">
                                              <p:val>
                                                <p:strVal val="#ppt_x"/>
                                              </p:val>
                                            </p:tav>
                                          </p:tavLst>
                                        </p:anim>
                                        <p:anim calcmode="lin" valueType="num" p14:bounceEnd="60000">
                                          <p:cBhvr additive="base">
                                            <p:cTn id="129"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31" presetClass="entr" presetSubtype="0" fill="hold" nodeType="clickEffect">
                                      <p:stCondLst>
                                        <p:cond delay="0"/>
                                      </p:stCondLst>
                                      <p:childTnLst>
                                        <p:set>
                                          <p:cBhvr>
                                            <p:cTn id="133" dur="1" fill="hold">
                                              <p:stCondLst>
                                                <p:cond delay="0"/>
                                              </p:stCondLst>
                                            </p:cTn>
                                            <p:tgtEl>
                                              <p:spTgt spid="107"/>
                                            </p:tgtEl>
                                            <p:attrNameLst>
                                              <p:attrName>style.visibility</p:attrName>
                                            </p:attrNameLst>
                                          </p:cBhvr>
                                          <p:to>
                                            <p:strVal val="visible"/>
                                          </p:to>
                                        </p:set>
                                        <p:anim calcmode="lin" valueType="num">
                                          <p:cBhvr>
                                            <p:cTn id="134" dur="1000" fill="hold"/>
                                            <p:tgtEl>
                                              <p:spTgt spid="107"/>
                                            </p:tgtEl>
                                            <p:attrNameLst>
                                              <p:attrName>ppt_w</p:attrName>
                                            </p:attrNameLst>
                                          </p:cBhvr>
                                          <p:tavLst>
                                            <p:tav tm="0">
                                              <p:val>
                                                <p:fltVal val="0"/>
                                              </p:val>
                                            </p:tav>
                                            <p:tav tm="100000">
                                              <p:val>
                                                <p:strVal val="#ppt_w"/>
                                              </p:val>
                                            </p:tav>
                                          </p:tavLst>
                                        </p:anim>
                                        <p:anim calcmode="lin" valueType="num">
                                          <p:cBhvr>
                                            <p:cTn id="135" dur="1000" fill="hold"/>
                                            <p:tgtEl>
                                              <p:spTgt spid="107"/>
                                            </p:tgtEl>
                                            <p:attrNameLst>
                                              <p:attrName>ppt_h</p:attrName>
                                            </p:attrNameLst>
                                          </p:cBhvr>
                                          <p:tavLst>
                                            <p:tav tm="0">
                                              <p:val>
                                                <p:fltVal val="0"/>
                                              </p:val>
                                            </p:tav>
                                            <p:tav tm="100000">
                                              <p:val>
                                                <p:strVal val="#ppt_h"/>
                                              </p:val>
                                            </p:tav>
                                          </p:tavLst>
                                        </p:anim>
                                        <p:anim calcmode="lin" valueType="num">
                                          <p:cBhvr>
                                            <p:cTn id="136" dur="1000" fill="hold"/>
                                            <p:tgtEl>
                                              <p:spTgt spid="107"/>
                                            </p:tgtEl>
                                            <p:attrNameLst>
                                              <p:attrName>style.rotation</p:attrName>
                                            </p:attrNameLst>
                                          </p:cBhvr>
                                          <p:tavLst>
                                            <p:tav tm="0">
                                              <p:val>
                                                <p:fltVal val="90"/>
                                              </p:val>
                                            </p:tav>
                                            <p:tav tm="100000">
                                              <p:val>
                                                <p:fltVal val="0"/>
                                              </p:val>
                                            </p:tav>
                                          </p:tavLst>
                                        </p:anim>
                                        <p:animEffect transition="in" filter="fade">
                                          <p:cBhvr>
                                            <p:cTn id="13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
                                            <p:tgtEl>
                                              <p:spTgt spid="16"/>
                                            </p:tgtEl>
                                          </p:cBhvr>
                                        </p:animEffec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100" fill="hold"/>
                                            <p:tgtEl>
                                              <p:spTgt spid="16"/>
                                            </p:tgtEl>
                                          </p:cBhvr>
                                          <p:by x="110000" y="110000"/>
                                        </p:animScale>
                                      </p:childTnLst>
                                    </p:cTn>
                                  </p:par>
                                </p:childTnLst>
                              </p:cTn>
                            </p:par>
                            <p:par>
                              <p:cTn id="11" fill="hold">
                                <p:stCondLst>
                                  <p:cond delay="1000"/>
                                </p:stCondLst>
                                <p:childTnLst>
                                  <p:par>
                                    <p:cTn id="12" presetID="6" presetClass="emph" presetSubtype="0" fill="hold" nodeType="afterEffect">
                                      <p:stCondLst>
                                        <p:cond delay="0"/>
                                      </p:stCondLst>
                                      <p:childTnLst>
                                        <p:animScale>
                                          <p:cBhvr>
                                            <p:cTn id="13" dur="100" fill="hold"/>
                                            <p:tgtEl>
                                              <p:spTgt spid="16"/>
                                            </p:tgtEl>
                                          </p:cBhvr>
                                          <p:by x="90000" y="90000"/>
                                        </p:animScale>
                                      </p:childTnLst>
                                    </p:cTn>
                                  </p:par>
                                </p:childTnLst>
                              </p:cTn>
                            </p:par>
                            <p:par>
                              <p:cTn id="14" fill="hold">
                                <p:stCondLst>
                                  <p:cond delay="1500"/>
                                </p:stCondLst>
                                <p:childTnLst>
                                  <p:par>
                                    <p:cTn id="15" presetID="12" presetClass="entr" presetSubtype="4"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p:tgtEl>
                                              <p:spTgt spid="57"/>
                                            </p:tgtEl>
                                            <p:attrNameLst>
                                              <p:attrName>ppt_y</p:attrName>
                                            </p:attrNameLst>
                                          </p:cBhvr>
                                          <p:tavLst>
                                            <p:tav tm="0">
                                              <p:val>
                                                <p:strVal val="#ppt_y+#ppt_h*1.125000"/>
                                              </p:val>
                                            </p:tav>
                                            <p:tav tm="100000">
                                              <p:val>
                                                <p:strVal val="#ppt_y"/>
                                              </p:val>
                                            </p:tav>
                                          </p:tavLst>
                                        </p:anim>
                                        <p:animEffect transition="in" filter="wipe(up)">
                                          <p:cBhvr>
                                            <p:cTn id="18" dur="500"/>
                                            <p:tgtEl>
                                              <p:spTgt spid="57"/>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1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
                                            <p:tgtEl>
                                              <p:spTgt spid="24"/>
                                            </p:tgtEl>
                                          </p:cBhvr>
                                        </p:animEffect>
                                      </p:childTnLst>
                                    </p:cTn>
                                  </p:par>
                                </p:childTnLst>
                              </p:cTn>
                            </p:par>
                            <p:par>
                              <p:cTn id="26" fill="hold">
                                <p:stCondLst>
                                  <p:cond delay="2500"/>
                                </p:stCondLst>
                                <p:childTnLst>
                                  <p:par>
                                    <p:cTn id="27" presetID="6" presetClass="emph" presetSubtype="0" fill="hold" nodeType="afterEffect">
                                      <p:stCondLst>
                                        <p:cond delay="0"/>
                                      </p:stCondLst>
                                      <p:childTnLst>
                                        <p:animScale>
                                          <p:cBhvr>
                                            <p:cTn id="28" dur="100" fill="hold"/>
                                            <p:tgtEl>
                                              <p:spTgt spid="24"/>
                                            </p:tgtEl>
                                          </p:cBhvr>
                                          <p:by x="110000" y="110000"/>
                                        </p:animScale>
                                      </p:childTnLst>
                                    </p:cTn>
                                  </p:par>
                                </p:childTnLst>
                              </p:cTn>
                            </p:par>
                            <p:par>
                              <p:cTn id="29" fill="hold">
                                <p:stCondLst>
                                  <p:cond delay="3000"/>
                                </p:stCondLst>
                                <p:childTnLst>
                                  <p:par>
                                    <p:cTn id="30" presetID="6" presetClass="emph" presetSubtype="0" fill="hold" nodeType="afterEffect">
                                      <p:stCondLst>
                                        <p:cond delay="0"/>
                                      </p:stCondLst>
                                      <p:childTnLst>
                                        <p:animScale>
                                          <p:cBhvr>
                                            <p:cTn id="31" dur="100" fill="hold"/>
                                            <p:tgtEl>
                                              <p:spTgt spid="24"/>
                                            </p:tgtEl>
                                          </p:cBhvr>
                                          <p:by x="90000" y="90000"/>
                                        </p:animScale>
                                      </p:childTnLst>
                                    </p:cTn>
                                  </p:par>
                                </p:childTnLst>
                              </p:cTn>
                            </p:par>
                            <p:par>
                              <p:cTn id="32" fill="hold">
                                <p:stCondLst>
                                  <p:cond delay="3500"/>
                                </p:stCondLst>
                                <p:childTnLst>
                                  <p:par>
                                    <p:cTn id="33" presetID="12" presetClass="entr" presetSubtype="1"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p:tgtEl>
                                              <p:spTgt spid="48"/>
                                            </p:tgtEl>
                                            <p:attrNameLst>
                                              <p:attrName>ppt_y</p:attrName>
                                            </p:attrNameLst>
                                          </p:cBhvr>
                                          <p:tavLst>
                                            <p:tav tm="0">
                                              <p:val>
                                                <p:strVal val="#ppt_y-#ppt_h*1.125000"/>
                                              </p:val>
                                            </p:tav>
                                            <p:tav tm="100000">
                                              <p:val>
                                                <p:strVal val="#ppt_y"/>
                                              </p:val>
                                            </p:tav>
                                          </p:tavLst>
                                        </p:anim>
                                        <p:animEffect transition="in" filter="wipe(down)">
                                          <p:cBhvr>
                                            <p:cTn id="36" dur="500"/>
                                            <p:tgtEl>
                                              <p:spTgt spid="48"/>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100"/>
                                            <p:tgtEl>
                                              <p:spTgt spid="44"/>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100"/>
                                            <p:tgtEl>
                                              <p:spTgt spid="45"/>
                                            </p:tgtEl>
                                          </p:cBhvr>
                                        </p:animEffect>
                                      </p:childTnLst>
                                    </p:cTn>
                                  </p:par>
                                  <p:par>
                                    <p:cTn id="44" presetID="10" presetClass="entr" presetSubtype="0" fill="hold" nodeType="withEffect">
                                      <p:stCondLst>
                                        <p:cond delay="15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
                                            <p:tgtEl>
                                              <p:spTgt spid="19"/>
                                            </p:tgtEl>
                                          </p:cBhvr>
                                        </p:animEffect>
                                      </p:childTnLst>
                                    </p:cTn>
                                  </p:par>
                                </p:childTnLst>
                              </p:cTn>
                            </p:par>
                            <p:par>
                              <p:cTn id="47" fill="hold">
                                <p:stCondLst>
                                  <p:cond delay="4500"/>
                                </p:stCondLst>
                                <p:childTnLst>
                                  <p:par>
                                    <p:cTn id="48" presetID="6" presetClass="emph" presetSubtype="0" fill="hold" nodeType="afterEffect">
                                      <p:stCondLst>
                                        <p:cond delay="0"/>
                                      </p:stCondLst>
                                      <p:childTnLst>
                                        <p:animScale>
                                          <p:cBhvr>
                                            <p:cTn id="49" dur="100" fill="hold"/>
                                            <p:tgtEl>
                                              <p:spTgt spid="19"/>
                                            </p:tgtEl>
                                          </p:cBhvr>
                                          <p:by x="110000" y="110000"/>
                                        </p:animScale>
                                      </p:childTnLst>
                                    </p:cTn>
                                  </p:par>
                                </p:childTnLst>
                              </p:cTn>
                            </p:par>
                            <p:par>
                              <p:cTn id="50" fill="hold">
                                <p:stCondLst>
                                  <p:cond delay="5000"/>
                                </p:stCondLst>
                                <p:childTnLst>
                                  <p:par>
                                    <p:cTn id="51" presetID="6" presetClass="emph" presetSubtype="0" fill="hold" nodeType="afterEffect">
                                      <p:stCondLst>
                                        <p:cond delay="0"/>
                                      </p:stCondLst>
                                      <p:childTnLst>
                                        <p:animScale>
                                          <p:cBhvr>
                                            <p:cTn id="52" dur="100" fill="hold"/>
                                            <p:tgtEl>
                                              <p:spTgt spid="19"/>
                                            </p:tgtEl>
                                          </p:cBhvr>
                                          <p:by x="90000" y="90000"/>
                                        </p:animScale>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
                                            <p:tgtEl>
                                              <p:spTgt spid="27"/>
                                            </p:tgtEl>
                                          </p:cBhvr>
                                        </p:animEffect>
                                      </p:childTnLst>
                                    </p:cTn>
                                  </p:par>
                                </p:childTnLst>
                              </p:cTn>
                            </p:par>
                            <p:par>
                              <p:cTn id="56" fill="hold">
                                <p:stCondLst>
                                  <p:cond delay="5500"/>
                                </p:stCondLst>
                                <p:childTnLst>
                                  <p:par>
                                    <p:cTn id="57" presetID="22" presetClass="entr" presetSubtype="4" fill="hold" grpId="0"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down)">
                                          <p:cBhvr>
                                            <p:cTn id="59" dur="500"/>
                                            <p:tgtEl>
                                              <p:spTgt spid="90"/>
                                            </p:tgtEl>
                                          </p:cBhvr>
                                        </p:animEffect>
                                      </p:childTnLst>
                                    </p:cTn>
                                  </p:par>
                                </p:childTnLst>
                              </p:cTn>
                            </p:par>
                            <p:par>
                              <p:cTn id="60" fill="hold">
                                <p:stCondLst>
                                  <p:cond delay="6000"/>
                                </p:stCondLst>
                                <p:childTnLst>
                                  <p:par>
                                    <p:cTn id="61" presetID="6" presetClass="emph" presetSubtype="0" fill="hold" nodeType="afterEffect">
                                      <p:stCondLst>
                                        <p:cond delay="0"/>
                                      </p:stCondLst>
                                      <p:childTnLst>
                                        <p:animScale>
                                          <p:cBhvr>
                                            <p:cTn id="62" dur="100" fill="hold"/>
                                            <p:tgtEl>
                                              <p:spTgt spid="27"/>
                                            </p:tgtEl>
                                          </p:cBhvr>
                                          <p:by x="110000" y="110000"/>
                                        </p:animScale>
                                      </p:childTnLst>
                                    </p:cTn>
                                  </p:par>
                                </p:childTnLst>
                              </p:cTn>
                            </p:par>
                            <p:par>
                              <p:cTn id="63" fill="hold">
                                <p:stCondLst>
                                  <p:cond delay="6500"/>
                                </p:stCondLst>
                                <p:childTnLst>
                                  <p:par>
                                    <p:cTn id="64" presetID="6" presetClass="emph" presetSubtype="0" fill="hold" nodeType="afterEffect">
                                      <p:stCondLst>
                                        <p:cond delay="0"/>
                                      </p:stCondLst>
                                      <p:childTnLst>
                                        <p:animScale>
                                          <p:cBhvr>
                                            <p:cTn id="65" dur="100" fill="hold"/>
                                            <p:tgtEl>
                                              <p:spTgt spid="27"/>
                                            </p:tgtEl>
                                          </p:cBhvr>
                                          <p:by x="90000" y="90000"/>
                                        </p:animScale>
                                      </p:childTnLst>
                                    </p:cTn>
                                  </p:par>
                                </p:childTnLst>
                              </p:cTn>
                            </p:par>
                            <p:par>
                              <p:cTn id="66" fill="hold">
                                <p:stCondLst>
                                  <p:cond delay="7000"/>
                                </p:stCondLst>
                                <p:childTnLst>
                                  <p:par>
                                    <p:cTn id="67" presetID="12" presetClass="entr" presetSubtype="4" fill="hold" nodeType="after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p:tgtEl>
                                              <p:spTgt spid="51"/>
                                            </p:tgtEl>
                                            <p:attrNameLst>
                                              <p:attrName>ppt_y</p:attrName>
                                            </p:attrNameLst>
                                          </p:cBhvr>
                                          <p:tavLst>
                                            <p:tav tm="0">
                                              <p:val>
                                                <p:strVal val="#ppt_y+#ppt_h*1.125000"/>
                                              </p:val>
                                            </p:tav>
                                            <p:tav tm="100000">
                                              <p:val>
                                                <p:strVal val="#ppt_y"/>
                                              </p:val>
                                            </p:tav>
                                          </p:tavLst>
                                        </p:anim>
                                        <p:animEffect transition="in" filter="wipe(up)">
                                          <p:cBhvr>
                                            <p:cTn id="70" dur="500"/>
                                            <p:tgtEl>
                                              <p:spTgt spid="51"/>
                                            </p:tgtEl>
                                          </p:cBhvr>
                                        </p:animEffect>
                                      </p:childTnLst>
                                    </p:cTn>
                                  </p:par>
                                  <p:par>
                                    <p:cTn id="71" presetID="12" presetClass="entr" presetSubtype="2"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p:tgtEl>
                                              <p:spTgt spid="54"/>
                                            </p:tgtEl>
                                            <p:attrNameLst>
                                              <p:attrName>ppt_x</p:attrName>
                                            </p:attrNameLst>
                                          </p:cBhvr>
                                          <p:tavLst>
                                            <p:tav tm="0">
                                              <p:val>
                                                <p:strVal val="#ppt_x+#ppt_w*1.125000"/>
                                              </p:val>
                                            </p:tav>
                                            <p:tav tm="100000">
                                              <p:val>
                                                <p:strVal val="#ppt_x"/>
                                              </p:val>
                                            </p:tav>
                                          </p:tavLst>
                                        </p:anim>
                                        <p:animEffect transition="in" filter="wipe(left)">
                                          <p:cBhvr>
                                            <p:cTn id="74" dur="500"/>
                                            <p:tgtEl>
                                              <p:spTgt spid="54"/>
                                            </p:tgtEl>
                                          </p:cBhvr>
                                        </p:animEffect>
                                      </p:childTnLst>
                                    </p:cTn>
                                  </p:par>
                                </p:childTnLst>
                              </p:cTn>
                            </p:par>
                            <p:par>
                              <p:cTn id="75" fill="hold">
                                <p:stCondLst>
                                  <p:cond delay="7500"/>
                                </p:stCondLst>
                                <p:childTnLst>
                                  <p:par>
                                    <p:cTn id="76" presetID="22" presetClass="entr" presetSubtype="8" fill="hold" nodeType="after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left)">
                                          <p:cBhvr>
                                            <p:cTn id="78" dur="100"/>
                                            <p:tgtEl>
                                              <p:spTgt spid="46"/>
                                            </p:tgtEl>
                                          </p:cBhvr>
                                        </p:animEffect>
                                      </p:childTnLst>
                                    </p:cTn>
                                  </p:par>
                                  <p:par>
                                    <p:cTn id="79" presetID="22" presetClass="entr" presetSubtype="1"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wipe(up)">
                                          <p:cBhvr>
                                            <p:cTn id="81" dur="100"/>
                                            <p:tgtEl>
                                              <p:spTgt spid="47"/>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10"/>
                                            <p:tgtEl>
                                              <p:spTgt spid="40"/>
                                            </p:tgtEl>
                                          </p:cBhvr>
                                        </p:animEffect>
                                      </p:childTnLst>
                                    </p:cTn>
                                  </p:par>
                                </p:childTnLst>
                              </p:cTn>
                            </p:par>
                            <p:par>
                              <p:cTn id="85" fill="hold">
                                <p:stCondLst>
                                  <p:cond delay="8000"/>
                                </p:stCondLst>
                                <p:childTnLst>
                                  <p:par>
                                    <p:cTn id="86" presetID="6" presetClass="emph" presetSubtype="0" fill="hold" nodeType="afterEffect">
                                      <p:stCondLst>
                                        <p:cond delay="0"/>
                                      </p:stCondLst>
                                      <p:childTnLst>
                                        <p:animScale>
                                          <p:cBhvr>
                                            <p:cTn id="87" dur="100" fill="hold"/>
                                            <p:tgtEl>
                                              <p:spTgt spid="40"/>
                                            </p:tgtEl>
                                          </p:cBhvr>
                                          <p:by x="110000" y="110000"/>
                                        </p:animScale>
                                      </p:childTnLst>
                                    </p:cTn>
                                  </p:par>
                                </p:childTnLst>
                              </p:cTn>
                            </p:par>
                            <p:par>
                              <p:cTn id="88" fill="hold">
                                <p:stCondLst>
                                  <p:cond delay="8500"/>
                                </p:stCondLst>
                                <p:childTnLst>
                                  <p:par>
                                    <p:cTn id="89" presetID="6" presetClass="emph" presetSubtype="0" fill="hold" nodeType="afterEffect">
                                      <p:stCondLst>
                                        <p:cond delay="0"/>
                                      </p:stCondLst>
                                      <p:childTnLst>
                                        <p:animScale>
                                          <p:cBhvr>
                                            <p:cTn id="90" dur="100" fill="hold"/>
                                            <p:tgtEl>
                                              <p:spTgt spid="40"/>
                                            </p:tgtEl>
                                          </p:cBhvr>
                                          <p:by x="90000" y="90000"/>
                                        </p:animScale>
                                      </p:childTnLst>
                                    </p:cTn>
                                  </p:par>
                                </p:childTnLst>
                              </p:cTn>
                            </p:par>
                            <p:par>
                              <p:cTn id="91" fill="hold">
                                <p:stCondLst>
                                  <p:cond delay="9000"/>
                                </p:stCondLst>
                                <p:childTnLst>
                                  <p:par>
                                    <p:cTn id="92" presetID="22" presetClass="entr" presetSubtype="1" fill="hold" grpId="0" nodeType="afterEffect">
                                      <p:stCondLst>
                                        <p:cond delay="0"/>
                                      </p:stCondLst>
                                      <p:childTnLst>
                                        <p:set>
                                          <p:cBhvr>
                                            <p:cTn id="93" dur="1" fill="hold">
                                              <p:stCondLst>
                                                <p:cond delay="0"/>
                                              </p:stCondLst>
                                            </p:cTn>
                                            <p:tgtEl>
                                              <p:spTgt spid="89"/>
                                            </p:tgtEl>
                                            <p:attrNameLst>
                                              <p:attrName>style.visibility</p:attrName>
                                            </p:attrNameLst>
                                          </p:cBhvr>
                                          <p:to>
                                            <p:strVal val="visible"/>
                                          </p:to>
                                        </p:set>
                                        <p:animEffect transition="in" filter="wipe(up)">
                                          <p:cBhvr>
                                            <p:cTn id="94" dur="500"/>
                                            <p:tgtEl>
                                              <p:spTgt spid="89"/>
                                            </p:tgtEl>
                                          </p:cBhvr>
                                        </p:animEffect>
                                      </p:childTnLst>
                                    </p:cTn>
                                  </p:par>
                                </p:childTnLst>
                              </p:cTn>
                            </p:par>
                            <p:par>
                              <p:cTn id="95" fill="hold">
                                <p:stCondLst>
                                  <p:cond delay="9500"/>
                                </p:stCondLst>
                                <p:childTnLst>
                                  <p:par>
                                    <p:cTn id="96" presetID="22" presetClass="entr" presetSubtype="8" fill="hold" nodeType="after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left)">
                                          <p:cBhvr>
                                            <p:cTn id="98" dur="100"/>
                                            <p:tgtEl>
                                              <p:spTgt spid="63"/>
                                            </p:tgtEl>
                                          </p:cBhvr>
                                        </p:animEffect>
                                      </p:childTnLst>
                                    </p:cTn>
                                  </p:par>
                                  <p:par>
                                    <p:cTn id="99" presetID="10"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10"/>
                                            <p:tgtEl>
                                              <p:spTgt spid="37"/>
                                            </p:tgtEl>
                                          </p:cBhvr>
                                        </p:animEffect>
                                      </p:childTnLst>
                                    </p:cTn>
                                  </p:par>
                                </p:childTnLst>
                              </p:cTn>
                            </p:par>
                            <p:par>
                              <p:cTn id="102" fill="hold">
                                <p:stCondLst>
                                  <p:cond delay="10000"/>
                                </p:stCondLst>
                                <p:childTnLst>
                                  <p:par>
                                    <p:cTn id="103" presetID="6" presetClass="emph" presetSubtype="0" fill="hold" nodeType="afterEffect">
                                      <p:stCondLst>
                                        <p:cond delay="0"/>
                                      </p:stCondLst>
                                      <p:childTnLst>
                                        <p:animScale>
                                          <p:cBhvr>
                                            <p:cTn id="104" dur="100" fill="hold"/>
                                            <p:tgtEl>
                                              <p:spTgt spid="37"/>
                                            </p:tgtEl>
                                          </p:cBhvr>
                                          <p:by x="110000" y="110000"/>
                                        </p:animScale>
                                      </p:childTnLst>
                                    </p:cTn>
                                  </p:par>
                                </p:childTnLst>
                              </p:cTn>
                            </p:par>
                            <p:par>
                              <p:cTn id="105" fill="hold">
                                <p:stCondLst>
                                  <p:cond delay="10500"/>
                                </p:stCondLst>
                                <p:childTnLst>
                                  <p:par>
                                    <p:cTn id="106" presetID="6" presetClass="emph" presetSubtype="0" fill="hold" nodeType="afterEffect">
                                      <p:stCondLst>
                                        <p:cond delay="0"/>
                                      </p:stCondLst>
                                      <p:childTnLst>
                                        <p:animScale>
                                          <p:cBhvr>
                                            <p:cTn id="107" dur="100" fill="hold"/>
                                            <p:tgtEl>
                                              <p:spTgt spid="37"/>
                                            </p:tgtEl>
                                          </p:cBhvr>
                                          <p:by x="90000" y="90000"/>
                                        </p:animScale>
                                      </p:childTnLst>
                                    </p:cTn>
                                  </p:par>
                                </p:childTnLst>
                              </p:cTn>
                            </p:par>
                            <p:par>
                              <p:cTn id="108" fill="hold">
                                <p:stCondLst>
                                  <p:cond delay="11000"/>
                                </p:stCondLst>
                                <p:childTnLst>
                                  <p:par>
                                    <p:cTn id="109" presetID="12" presetClass="entr" presetSubtype="4" fill="hold" nodeType="afterEffect">
                                      <p:stCondLst>
                                        <p:cond delay="0"/>
                                      </p:stCondLst>
                                      <p:childTnLst>
                                        <p:set>
                                          <p:cBhvr>
                                            <p:cTn id="110" dur="1" fill="hold">
                                              <p:stCondLst>
                                                <p:cond delay="0"/>
                                              </p:stCondLst>
                                            </p:cTn>
                                            <p:tgtEl>
                                              <p:spTgt spid="60"/>
                                            </p:tgtEl>
                                            <p:attrNameLst>
                                              <p:attrName>style.visibility</p:attrName>
                                            </p:attrNameLst>
                                          </p:cBhvr>
                                          <p:to>
                                            <p:strVal val="visible"/>
                                          </p:to>
                                        </p:set>
                                        <p:anim calcmode="lin" valueType="num">
                                          <p:cBhvr additive="base">
                                            <p:cTn id="111" dur="500"/>
                                            <p:tgtEl>
                                              <p:spTgt spid="60"/>
                                            </p:tgtEl>
                                            <p:attrNameLst>
                                              <p:attrName>ppt_y</p:attrName>
                                            </p:attrNameLst>
                                          </p:cBhvr>
                                          <p:tavLst>
                                            <p:tav tm="0">
                                              <p:val>
                                                <p:strVal val="#ppt_y+#ppt_h*1.125000"/>
                                              </p:val>
                                            </p:tav>
                                            <p:tav tm="100000">
                                              <p:val>
                                                <p:strVal val="#ppt_y"/>
                                              </p:val>
                                            </p:tav>
                                          </p:tavLst>
                                        </p:anim>
                                        <p:animEffect transition="in" filter="wipe(up)">
                                          <p:cBhvr>
                                            <p:cTn id="112" dur="500"/>
                                            <p:tgtEl>
                                              <p:spTgt spid="60"/>
                                            </p:tgtEl>
                                          </p:cBhvr>
                                        </p:animEffect>
                                      </p:childTnLst>
                                    </p:cTn>
                                  </p:par>
                                </p:childTnLst>
                              </p:cTn>
                            </p:par>
                            <p:par>
                              <p:cTn id="113" fill="hold">
                                <p:stCondLst>
                                  <p:cond delay="11500"/>
                                </p:stCondLst>
                                <p:childTnLst>
                                  <p:par>
                                    <p:cTn id="114" presetID="22" presetClass="entr" presetSubtype="8" fill="hold" nodeType="after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wipe(left)">
                                          <p:cBhvr>
                                            <p:cTn id="116" dur="100"/>
                                            <p:tgtEl>
                                              <p:spTgt spid="84"/>
                                            </p:tgtEl>
                                          </p:cBhvr>
                                        </p:animEffect>
                                      </p:childTnLst>
                                    </p:cTn>
                                  </p:par>
                                  <p:par>
                                    <p:cTn id="117" presetID="10" presetClass="entr" presetSubtype="0" fill="hold" nodeType="with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fade">
                                          <p:cBhvr>
                                            <p:cTn id="119" dur="10"/>
                                            <p:tgtEl>
                                              <p:spTgt spid="85"/>
                                            </p:tgtEl>
                                          </p:cBhvr>
                                        </p:animEffect>
                                      </p:childTnLst>
                                    </p:cTn>
                                  </p:par>
                                </p:childTnLst>
                              </p:cTn>
                            </p:par>
                            <p:par>
                              <p:cTn id="120" fill="hold">
                                <p:stCondLst>
                                  <p:cond delay="12000"/>
                                </p:stCondLst>
                                <p:childTnLst>
                                  <p:par>
                                    <p:cTn id="121" presetID="6" presetClass="emph" presetSubtype="0" fill="hold" nodeType="afterEffect">
                                      <p:stCondLst>
                                        <p:cond delay="0"/>
                                      </p:stCondLst>
                                      <p:childTnLst>
                                        <p:animScale>
                                          <p:cBhvr>
                                            <p:cTn id="122" dur="100" fill="hold"/>
                                            <p:tgtEl>
                                              <p:spTgt spid="85"/>
                                            </p:tgtEl>
                                          </p:cBhvr>
                                          <p:by x="110000" y="110000"/>
                                        </p:animScale>
                                      </p:childTnLst>
                                    </p:cTn>
                                  </p:par>
                                </p:childTnLst>
                              </p:cTn>
                            </p:par>
                            <p:par>
                              <p:cTn id="123" fill="hold">
                                <p:stCondLst>
                                  <p:cond delay="12500"/>
                                </p:stCondLst>
                                <p:childTnLst>
                                  <p:par>
                                    <p:cTn id="124" presetID="6" presetClass="emph" presetSubtype="0" fill="hold" nodeType="afterEffect">
                                      <p:stCondLst>
                                        <p:cond delay="0"/>
                                      </p:stCondLst>
                                      <p:childTnLst>
                                        <p:animScale>
                                          <p:cBhvr>
                                            <p:cTn id="125" dur="100" fill="hold"/>
                                            <p:tgtEl>
                                              <p:spTgt spid="85"/>
                                            </p:tgtEl>
                                          </p:cBhvr>
                                          <p:by x="90000" y="90000"/>
                                        </p:animScale>
                                      </p:childTnLst>
                                    </p:cTn>
                                  </p:par>
                                  <p:par>
                                    <p:cTn id="126" presetID="2" presetClass="entr" presetSubtype="8" fill="hold" nodeType="withEffect">
                                      <p:stCondLst>
                                        <p:cond delay="0"/>
                                      </p:stCondLst>
                                      <p:childTnLst>
                                        <p:set>
                                          <p:cBhvr>
                                            <p:cTn id="127" dur="1" fill="hold">
                                              <p:stCondLst>
                                                <p:cond delay="0"/>
                                              </p:stCondLst>
                                            </p:cTn>
                                            <p:tgtEl>
                                              <p:spTgt spid="64"/>
                                            </p:tgtEl>
                                            <p:attrNameLst>
                                              <p:attrName>style.visibility</p:attrName>
                                            </p:attrNameLst>
                                          </p:cBhvr>
                                          <p:to>
                                            <p:strVal val="visible"/>
                                          </p:to>
                                        </p:set>
                                        <p:anim calcmode="lin" valueType="num">
                                          <p:cBhvr additive="base">
                                            <p:cTn id="128" dur="500" fill="hold"/>
                                            <p:tgtEl>
                                              <p:spTgt spid="64"/>
                                            </p:tgtEl>
                                            <p:attrNameLst>
                                              <p:attrName>ppt_x</p:attrName>
                                            </p:attrNameLst>
                                          </p:cBhvr>
                                          <p:tavLst>
                                            <p:tav tm="0">
                                              <p:val>
                                                <p:strVal val="0-#ppt_w/2"/>
                                              </p:val>
                                            </p:tav>
                                            <p:tav tm="100000">
                                              <p:val>
                                                <p:strVal val="#ppt_x"/>
                                              </p:val>
                                            </p:tav>
                                          </p:tavLst>
                                        </p:anim>
                                        <p:anim calcmode="lin" valueType="num">
                                          <p:cBhvr additive="base">
                                            <p:cTn id="129"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31" presetClass="entr" presetSubtype="0" fill="hold" nodeType="clickEffect">
                                      <p:stCondLst>
                                        <p:cond delay="0"/>
                                      </p:stCondLst>
                                      <p:childTnLst>
                                        <p:set>
                                          <p:cBhvr>
                                            <p:cTn id="133" dur="1" fill="hold">
                                              <p:stCondLst>
                                                <p:cond delay="0"/>
                                              </p:stCondLst>
                                            </p:cTn>
                                            <p:tgtEl>
                                              <p:spTgt spid="107"/>
                                            </p:tgtEl>
                                            <p:attrNameLst>
                                              <p:attrName>style.visibility</p:attrName>
                                            </p:attrNameLst>
                                          </p:cBhvr>
                                          <p:to>
                                            <p:strVal val="visible"/>
                                          </p:to>
                                        </p:set>
                                        <p:anim calcmode="lin" valueType="num">
                                          <p:cBhvr>
                                            <p:cTn id="134" dur="1000" fill="hold"/>
                                            <p:tgtEl>
                                              <p:spTgt spid="107"/>
                                            </p:tgtEl>
                                            <p:attrNameLst>
                                              <p:attrName>ppt_w</p:attrName>
                                            </p:attrNameLst>
                                          </p:cBhvr>
                                          <p:tavLst>
                                            <p:tav tm="0">
                                              <p:val>
                                                <p:fltVal val="0"/>
                                              </p:val>
                                            </p:tav>
                                            <p:tav tm="100000">
                                              <p:val>
                                                <p:strVal val="#ppt_w"/>
                                              </p:val>
                                            </p:tav>
                                          </p:tavLst>
                                        </p:anim>
                                        <p:anim calcmode="lin" valueType="num">
                                          <p:cBhvr>
                                            <p:cTn id="135" dur="1000" fill="hold"/>
                                            <p:tgtEl>
                                              <p:spTgt spid="107"/>
                                            </p:tgtEl>
                                            <p:attrNameLst>
                                              <p:attrName>ppt_h</p:attrName>
                                            </p:attrNameLst>
                                          </p:cBhvr>
                                          <p:tavLst>
                                            <p:tav tm="0">
                                              <p:val>
                                                <p:fltVal val="0"/>
                                              </p:val>
                                            </p:tav>
                                            <p:tav tm="100000">
                                              <p:val>
                                                <p:strVal val="#ppt_h"/>
                                              </p:val>
                                            </p:tav>
                                          </p:tavLst>
                                        </p:anim>
                                        <p:anim calcmode="lin" valueType="num">
                                          <p:cBhvr>
                                            <p:cTn id="136" dur="1000" fill="hold"/>
                                            <p:tgtEl>
                                              <p:spTgt spid="107"/>
                                            </p:tgtEl>
                                            <p:attrNameLst>
                                              <p:attrName>style.rotation</p:attrName>
                                            </p:attrNameLst>
                                          </p:cBhvr>
                                          <p:tavLst>
                                            <p:tav tm="0">
                                              <p:val>
                                                <p:fltVal val="90"/>
                                              </p:val>
                                            </p:tav>
                                            <p:tav tm="100000">
                                              <p:val>
                                                <p:fltVal val="0"/>
                                              </p:val>
                                            </p:tav>
                                          </p:tavLst>
                                        </p:anim>
                                        <p:animEffect transition="in" filter="fade">
                                          <p:cBhvr>
                                            <p:cTn id="13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任意多边形 105"/>
          <p:cNvSpPr/>
          <p:nvPr/>
        </p:nvSpPr>
        <p:spPr>
          <a:xfrm>
            <a:off x="3497712" y="1422919"/>
            <a:ext cx="7807457" cy="4252814"/>
          </a:xfrm>
          <a:custGeom>
            <a:avLst/>
            <a:gdLst>
              <a:gd name="connsiteX0" fmla="*/ 641553 w 7807457"/>
              <a:gd name="connsiteY0" fmla="*/ 0 h 4252814"/>
              <a:gd name="connsiteX1" fmla="*/ 7212630 w 7807457"/>
              <a:gd name="connsiteY1" fmla="*/ 0 h 4252814"/>
              <a:gd name="connsiteX2" fmla="*/ 7441921 w 7807457"/>
              <a:gd name="connsiteY2" fmla="*/ 0 h 4252814"/>
              <a:gd name="connsiteX3" fmla="*/ 7667497 w 7807457"/>
              <a:gd name="connsiteY3" fmla="*/ 0 h 4252814"/>
              <a:gd name="connsiteX4" fmla="*/ 7667497 w 7807457"/>
              <a:gd name="connsiteY4" fmla="*/ 372346 h 4252814"/>
              <a:gd name="connsiteX5" fmla="*/ 7807457 w 7807457"/>
              <a:gd name="connsiteY5" fmla="*/ 372346 h 4252814"/>
              <a:gd name="connsiteX6" fmla="*/ 7807457 w 7807457"/>
              <a:gd name="connsiteY6" fmla="*/ 559834 h 4252814"/>
              <a:gd name="connsiteX7" fmla="*/ 7807457 w 7807457"/>
              <a:gd name="connsiteY7" fmla="*/ 663834 h 4252814"/>
              <a:gd name="connsiteX8" fmla="*/ 7723483 w 7807457"/>
              <a:gd name="connsiteY8" fmla="*/ 684828 h 4252814"/>
              <a:gd name="connsiteX9" fmla="*/ 7723483 w 7807457"/>
              <a:gd name="connsiteY9" fmla="*/ 2224380 h 4252814"/>
              <a:gd name="connsiteX10" fmla="*/ 7807457 w 7807457"/>
              <a:gd name="connsiteY10" fmla="*/ 2245373 h 4252814"/>
              <a:gd name="connsiteX11" fmla="*/ 7807457 w 7807457"/>
              <a:gd name="connsiteY11" fmla="*/ 3127483 h 4252814"/>
              <a:gd name="connsiteX12" fmla="*/ 7552917 w 7807457"/>
              <a:gd name="connsiteY12" fmla="*/ 3191118 h 4252814"/>
              <a:gd name="connsiteX13" fmla="*/ 7552917 w 7807457"/>
              <a:gd name="connsiteY13" fmla="*/ 3543444 h 4252814"/>
              <a:gd name="connsiteX14" fmla="*/ 7441921 w 7807457"/>
              <a:gd name="connsiteY14" fmla="*/ 3604930 h 4252814"/>
              <a:gd name="connsiteX15" fmla="*/ 7441921 w 7807457"/>
              <a:gd name="connsiteY15" fmla="*/ 3911911 h 4252814"/>
              <a:gd name="connsiteX16" fmla="*/ 7247386 w 7807457"/>
              <a:gd name="connsiteY16" fmla="*/ 4252814 h 4252814"/>
              <a:gd name="connsiteX17" fmla="*/ 4097790 w 7807457"/>
              <a:gd name="connsiteY17" fmla="*/ 4252814 h 4252814"/>
              <a:gd name="connsiteX18" fmla="*/ 3931047 w 7807457"/>
              <a:gd name="connsiteY18" fmla="*/ 3960612 h 4252814"/>
              <a:gd name="connsiteX19" fmla="*/ 597255 w 7807457"/>
              <a:gd name="connsiteY19" fmla="*/ 3960612 h 4252814"/>
              <a:gd name="connsiteX20" fmla="*/ 162340 w 7807457"/>
              <a:gd name="connsiteY20" fmla="*/ 3677064 h 4252814"/>
              <a:gd name="connsiteX21" fmla="*/ 162340 w 7807457"/>
              <a:gd name="connsiteY21" fmla="*/ 2993139 h 4252814"/>
              <a:gd name="connsiteX22" fmla="*/ 0 w 7807457"/>
              <a:gd name="connsiteY22" fmla="*/ 2884480 h 4252814"/>
              <a:gd name="connsiteX23" fmla="*/ 0 w 7807457"/>
              <a:gd name="connsiteY23" fmla="*/ 1612840 h 4252814"/>
              <a:gd name="connsiteX24" fmla="*/ 162340 w 7807457"/>
              <a:gd name="connsiteY24" fmla="*/ 1504181 h 4252814"/>
              <a:gd name="connsiteX25" fmla="*/ 162340 w 7807457"/>
              <a:gd name="connsiteY25" fmla="*/ 939139 h 425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07457" h="4252814">
                <a:moveTo>
                  <a:pt x="641553" y="0"/>
                </a:moveTo>
                <a:lnTo>
                  <a:pt x="7212630" y="0"/>
                </a:lnTo>
                <a:lnTo>
                  <a:pt x="7441921" y="0"/>
                </a:lnTo>
                <a:lnTo>
                  <a:pt x="7667497" y="0"/>
                </a:lnTo>
                <a:lnTo>
                  <a:pt x="7667497" y="372346"/>
                </a:lnTo>
                <a:lnTo>
                  <a:pt x="7807457" y="372346"/>
                </a:lnTo>
                <a:lnTo>
                  <a:pt x="7807457" y="559834"/>
                </a:lnTo>
                <a:lnTo>
                  <a:pt x="7807457" y="663834"/>
                </a:lnTo>
                <a:lnTo>
                  <a:pt x="7723483" y="684828"/>
                </a:lnTo>
                <a:lnTo>
                  <a:pt x="7723483" y="2224380"/>
                </a:lnTo>
                <a:lnTo>
                  <a:pt x="7807457" y="2245373"/>
                </a:lnTo>
                <a:lnTo>
                  <a:pt x="7807457" y="3127483"/>
                </a:lnTo>
                <a:lnTo>
                  <a:pt x="7552917" y="3191118"/>
                </a:lnTo>
                <a:lnTo>
                  <a:pt x="7552917" y="3543444"/>
                </a:lnTo>
                <a:lnTo>
                  <a:pt x="7441921" y="3604930"/>
                </a:lnTo>
                <a:lnTo>
                  <a:pt x="7441921" y="3911911"/>
                </a:lnTo>
                <a:lnTo>
                  <a:pt x="7247386" y="4252814"/>
                </a:lnTo>
                <a:lnTo>
                  <a:pt x="4097790" y="4252814"/>
                </a:lnTo>
                <a:lnTo>
                  <a:pt x="3931047" y="3960612"/>
                </a:lnTo>
                <a:lnTo>
                  <a:pt x="597255" y="3960612"/>
                </a:lnTo>
                <a:lnTo>
                  <a:pt x="162340" y="3677064"/>
                </a:lnTo>
                <a:lnTo>
                  <a:pt x="162340" y="2993139"/>
                </a:lnTo>
                <a:lnTo>
                  <a:pt x="0" y="2884480"/>
                </a:lnTo>
                <a:lnTo>
                  <a:pt x="0" y="1612840"/>
                </a:lnTo>
                <a:lnTo>
                  <a:pt x="162340" y="1504181"/>
                </a:lnTo>
                <a:lnTo>
                  <a:pt x="162340" y="939139"/>
                </a:lnTo>
                <a:close/>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任意多边形 130"/>
          <p:cNvSpPr/>
          <p:nvPr/>
        </p:nvSpPr>
        <p:spPr>
          <a:xfrm flipH="1" flipV="1">
            <a:off x="11265222" y="1422919"/>
            <a:ext cx="782445" cy="4012161"/>
          </a:xfrm>
          <a:custGeom>
            <a:avLst/>
            <a:gdLst>
              <a:gd name="connsiteX0" fmla="*/ 641485 w 782445"/>
              <a:gd name="connsiteY0" fmla="*/ 4012161 h 4012161"/>
              <a:gd name="connsiteX1" fmla="*/ 171699 w 782445"/>
              <a:gd name="connsiteY1" fmla="*/ 4012161 h 4012161"/>
              <a:gd name="connsiteX2" fmla="*/ 0 w 782445"/>
              <a:gd name="connsiteY2" fmla="*/ 3690686 h 4012161"/>
              <a:gd name="connsiteX3" fmla="*/ 0 w 782445"/>
              <a:gd name="connsiteY3" fmla="*/ 321475 h 4012161"/>
              <a:gd name="connsiteX4" fmla="*/ 171699 w 782445"/>
              <a:gd name="connsiteY4" fmla="*/ 0 h 4012161"/>
              <a:gd name="connsiteX5" fmla="*/ 641485 w 782445"/>
              <a:gd name="connsiteY5" fmla="*/ 0 h 4012161"/>
              <a:gd name="connsiteX6" fmla="*/ 641485 w 782445"/>
              <a:gd name="connsiteY6" fmla="*/ 150189 h 4012161"/>
              <a:gd name="connsiteX7" fmla="*/ 782445 w 782445"/>
              <a:gd name="connsiteY7" fmla="*/ 185429 h 4012161"/>
              <a:gd name="connsiteX8" fmla="*/ 782445 w 782445"/>
              <a:gd name="connsiteY8" fmla="*/ 513721 h 4012161"/>
              <a:gd name="connsiteX9" fmla="*/ 641485 w 782445"/>
              <a:gd name="connsiteY9" fmla="*/ 548961 h 4012161"/>
              <a:gd name="connsiteX10" fmla="*/ 641485 w 782445"/>
              <a:gd name="connsiteY10" fmla="*/ 684342 h 4012161"/>
              <a:gd name="connsiteX11" fmla="*/ 435042 w 782445"/>
              <a:gd name="connsiteY11" fmla="*/ 735953 h 4012161"/>
              <a:gd name="connsiteX12" fmla="*/ 435042 w 782445"/>
              <a:gd name="connsiteY12" fmla="*/ 1781896 h 4012161"/>
              <a:gd name="connsiteX13" fmla="*/ 641485 w 782445"/>
              <a:gd name="connsiteY13" fmla="*/ 1833507 h 4012161"/>
              <a:gd name="connsiteX14" fmla="*/ 641485 w 782445"/>
              <a:gd name="connsiteY14" fmla="*/ 3309221 h 4012161"/>
              <a:gd name="connsiteX15" fmla="*/ 431455 w 782445"/>
              <a:gd name="connsiteY15" fmla="*/ 3348701 h 4012161"/>
              <a:gd name="connsiteX16" fmla="*/ 431455 w 782445"/>
              <a:gd name="connsiteY16" fmla="*/ 3701126 h 4012161"/>
              <a:gd name="connsiteX17" fmla="*/ 641485 w 782445"/>
              <a:gd name="connsiteY17" fmla="*/ 3740605 h 401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2445" h="4012161">
                <a:moveTo>
                  <a:pt x="641485" y="4012161"/>
                </a:moveTo>
                <a:lnTo>
                  <a:pt x="171699" y="4012161"/>
                </a:lnTo>
                <a:cubicBezTo>
                  <a:pt x="76872" y="4012161"/>
                  <a:pt x="0" y="3868232"/>
                  <a:pt x="0" y="3690686"/>
                </a:cubicBezTo>
                <a:lnTo>
                  <a:pt x="0" y="321475"/>
                </a:lnTo>
                <a:cubicBezTo>
                  <a:pt x="0" y="143929"/>
                  <a:pt x="76872" y="0"/>
                  <a:pt x="171699" y="0"/>
                </a:cubicBezTo>
                <a:lnTo>
                  <a:pt x="641485" y="0"/>
                </a:lnTo>
                <a:lnTo>
                  <a:pt x="641485" y="150189"/>
                </a:lnTo>
                <a:lnTo>
                  <a:pt x="782445" y="185429"/>
                </a:lnTo>
                <a:lnTo>
                  <a:pt x="782445" y="513721"/>
                </a:lnTo>
                <a:lnTo>
                  <a:pt x="641485" y="548961"/>
                </a:lnTo>
                <a:lnTo>
                  <a:pt x="641485" y="684342"/>
                </a:lnTo>
                <a:lnTo>
                  <a:pt x="435042" y="735953"/>
                </a:lnTo>
                <a:lnTo>
                  <a:pt x="435042" y="1781896"/>
                </a:lnTo>
                <a:lnTo>
                  <a:pt x="641485" y="1833507"/>
                </a:lnTo>
                <a:lnTo>
                  <a:pt x="641485" y="3309221"/>
                </a:lnTo>
                <a:lnTo>
                  <a:pt x="431455" y="3348701"/>
                </a:lnTo>
                <a:lnTo>
                  <a:pt x="431455" y="3701126"/>
                </a:lnTo>
                <a:lnTo>
                  <a:pt x="641485" y="3740605"/>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3" name="文本框 132"/>
          <p:cNvSpPr txBox="1"/>
          <p:nvPr/>
        </p:nvSpPr>
        <p:spPr>
          <a:xfrm>
            <a:off x="6160366" y="1523733"/>
            <a:ext cx="2592376" cy="1077218"/>
          </a:xfrm>
          <a:prstGeom prst="rect">
            <a:avLst/>
          </a:prstGeom>
          <a:noFill/>
        </p:spPr>
        <p:txBody>
          <a:bodyPr wrap="none" rtlCol="0">
            <a:spAutoFit/>
          </a:bodyPr>
          <a:lstStyle>
            <a:defPPr>
              <a:defRPr lang="zh-CN"/>
            </a:defPPr>
            <a:lvl1pPr>
              <a:defRPr sz="3200">
                <a:solidFill>
                  <a:schemeClr val="bg1"/>
                </a:solidFill>
                <a:latin typeface="汉仪菱心体简" panose="02010609000101010101" charset="-122"/>
                <a:ea typeface="汉仪菱心体简" panose="02010609000101010101" charset="-122"/>
              </a:defRPr>
            </a:lvl1pPr>
          </a:lstStyle>
          <a:p>
            <a:r>
              <a:rPr lang="en-US" altLang="zh-CN" dirty="0"/>
              <a:t>Problem</a:t>
            </a:r>
            <a:endParaRPr lang="en-US" altLang="zh-CN" dirty="0"/>
          </a:p>
          <a:p>
            <a:r>
              <a:rPr lang="en-US" altLang="zh-CN" dirty="0"/>
              <a:t>statement</a:t>
            </a:r>
            <a:endParaRPr lang="zh-CN" altLang="en-US" dirty="0"/>
          </a:p>
        </p:txBody>
      </p:sp>
      <p:cxnSp>
        <p:nvCxnSpPr>
          <p:cNvPr id="135" name="直接连接符 134"/>
          <p:cNvCxnSpPr/>
          <p:nvPr/>
        </p:nvCxnSpPr>
        <p:spPr>
          <a:xfrm>
            <a:off x="4101905" y="2062342"/>
            <a:ext cx="201461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8888275" y="2062342"/>
            <a:ext cx="201461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文本框 136"/>
          <p:cNvSpPr txBox="1"/>
          <p:nvPr/>
        </p:nvSpPr>
        <p:spPr>
          <a:xfrm>
            <a:off x="4265757" y="2471945"/>
            <a:ext cx="6939607" cy="2862322"/>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Using C language to create an interface that allows operator to play an agile game. The hero will go right forward horizontally, there are randomly generated obstacles on the way, the hero goes forward using the stick which is able to lengthen while pressing space key. The stick falls down by pressing enter key. By determining whether the edge of stick falls within the range of the obstacle, the game either continues or ends.</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60580" y="207819"/>
            <a:ext cx="3217416" cy="57585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0000">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14:bounceEnd="60000">
                                          <p:cBhvr additive="base">
                                            <p:cTn id="7" dur="500" fill="hold"/>
                                            <p:tgtEl>
                                              <p:spTgt spid="131"/>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31"/>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135"/>
                                            </p:tgtEl>
                                            <p:attrNameLst>
                                              <p:attrName>style.visibility</p:attrName>
                                            </p:attrNameLst>
                                          </p:cBhvr>
                                          <p:to>
                                            <p:strVal val="visible"/>
                                          </p:to>
                                        </p:set>
                                        <p:animEffect transition="in" filter="wipe(left)">
                                          <p:cBhvr>
                                            <p:cTn id="11" dur="300"/>
                                            <p:tgtEl>
                                              <p:spTgt spid="135"/>
                                            </p:tgtEl>
                                          </p:cBhvr>
                                        </p:animEffect>
                                      </p:childTnLst>
                                    </p:cTn>
                                  </p:par>
                                  <p:par>
                                    <p:cTn id="12" presetID="22" presetClass="entr" presetSubtype="2" fill="hold" nodeType="withEffect">
                                      <p:stCondLst>
                                        <p:cond delay="250"/>
                                      </p:stCondLst>
                                      <p:childTnLst>
                                        <p:set>
                                          <p:cBhvr>
                                            <p:cTn id="13" dur="1" fill="hold">
                                              <p:stCondLst>
                                                <p:cond delay="0"/>
                                              </p:stCondLst>
                                            </p:cTn>
                                            <p:tgtEl>
                                              <p:spTgt spid="136"/>
                                            </p:tgtEl>
                                            <p:attrNameLst>
                                              <p:attrName>style.visibility</p:attrName>
                                            </p:attrNameLst>
                                          </p:cBhvr>
                                          <p:to>
                                            <p:strVal val="visible"/>
                                          </p:to>
                                        </p:set>
                                        <p:animEffect transition="in" filter="wipe(right)">
                                          <p:cBhvr>
                                            <p:cTn id="14" dur="300"/>
                                            <p:tgtEl>
                                              <p:spTgt spid="136"/>
                                            </p:tgtEl>
                                          </p:cBhvr>
                                        </p:animEffect>
                                      </p:childTnLst>
                                    </p:cTn>
                                  </p:par>
                                  <p:par>
                                    <p:cTn id="15" presetID="16" presetClass="entr" presetSubtype="21" fill="hold" grpId="0" nodeType="withEffect">
                                      <p:stCondLst>
                                        <p:cond delay="400"/>
                                      </p:stCondLst>
                                      <p:childTnLst>
                                        <p:set>
                                          <p:cBhvr>
                                            <p:cTn id="16" dur="1" fill="hold">
                                              <p:stCondLst>
                                                <p:cond delay="0"/>
                                              </p:stCondLst>
                                            </p:cTn>
                                            <p:tgtEl>
                                              <p:spTgt spid="133"/>
                                            </p:tgtEl>
                                            <p:attrNameLst>
                                              <p:attrName>style.visibility</p:attrName>
                                            </p:attrNameLst>
                                          </p:cBhvr>
                                          <p:to>
                                            <p:strVal val="visible"/>
                                          </p:to>
                                        </p:set>
                                        <p:animEffect transition="in" filter="barn(inVertical)">
                                          <p:cBhvr>
                                            <p:cTn id="17" dur="500"/>
                                            <p:tgtEl>
                                              <p:spTgt spid="133"/>
                                            </p:tgtEl>
                                          </p:cBhvr>
                                        </p:animEffect>
                                      </p:childTnLst>
                                    </p:cTn>
                                  </p:par>
                                </p:childTnLst>
                              </p:cTn>
                            </p:par>
                            <p:par>
                              <p:cTn id="18" fill="hold">
                                <p:stCondLst>
                                  <p:cond delay="500"/>
                                </p:stCondLst>
                                <p:childTnLst>
                                  <p:par>
                                    <p:cTn id="19" presetID="42" presetClass="entr" presetSubtype="0" fill="hold" grpId="0" nodeType="after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fade">
                                          <p:cBhvr>
                                            <p:cTn id="21" dur="1000"/>
                                            <p:tgtEl>
                                              <p:spTgt spid="137"/>
                                            </p:tgtEl>
                                          </p:cBhvr>
                                        </p:animEffect>
                                        <p:anim calcmode="lin" valueType="num">
                                          <p:cBhvr>
                                            <p:cTn id="22" dur="1000" fill="hold"/>
                                            <p:tgtEl>
                                              <p:spTgt spid="137"/>
                                            </p:tgtEl>
                                            <p:attrNameLst>
                                              <p:attrName>ppt_x</p:attrName>
                                            </p:attrNameLst>
                                          </p:cBhvr>
                                          <p:tavLst>
                                            <p:tav tm="0">
                                              <p:val>
                                                <p:strVal val="#ppt_x"/>
                                              </p:val>
                                            </p:tav>
                                            <p:tav tm="100000">
                                              <p:val>
                                                <p:strVal val="#ppt_x"/>
                                              </p:val>
                                            </p:tav>
                                          </p:tavLst>
                                        </p:anim>
                                        <p:anim calcmode="lin" valueType="num">
                                          <p:cBhvr>
                                            <p:cTn id="23"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p:bldP spid="1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fill="hold"/>
                                            <p:tgtEl>
                                              <p:spTgt spid="131"/>
                                            </p:tgtEl>
                                            <p:attrNameLst>
                                              <p:attrName>ppt_x</p:attrName>
                                            </p:attrNameLst>
                                          </p:cBhvr>
                                          <p:tavLst>
                                            <p:tav tm="0">
                                              <p:val>
                                                <p:strVal val="1+#ppt_w/2"/>
                                              </p:val>
                                            </p:tav>
                                            <p:tav tm="100000">
                                              <p:val>
                                                <p:strVal val="#ppt_x"/>
                                              </p:val>
                                            </p:tav>
                                          </p:tavLst>
                                        </p:anim>
                                        <p:anim calcmode="lin" valueType="num">
                                          <p:cBhvr additive="base">
                                            <p:cTn id="8" dur="500" fill="hold"/>
                                            <p:tgtEl>
                                              <p:spTgt spid="131"/>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135"/>
                                            </p:tgtEl>
                                            <p:attrNameLst>
                                              <p:attrName>style.visibility</p:attrName>
                                            </p:attrNameLst>
                                          </p:cBhvr>
                                          <p:to>
                                            <p:strVal val="visible"/>
                                          </p:to>
                                        </p:set>
                                        <p:animEffect transition="in" filter="wipe(left)">
                                          <p:cBhvr>
                                            <p:cTn id="11" dur="300"/>
                                            <p:tgtEl>
                                              <p:spTgt spid="135"/>
                                            </p:tgtEl>
                                          </p:cBhvr>
                                        </p:animEffect>
                                      </p:childTnLst>
                                    </p:cTn>
                                  </p:par>
                                  <p:par>
                                    <p:cTn id="12" presetID="22" presetClass="entr" presetSubtype="2" fill="hold" nodeType="withEffect">
                                      <p:stCondLst>
                                        <p:cond delay="250"/>
                                      </p:stCondLst>
                                      <p:childTnLst>
                                        <p:set>
                                          <p:cBhvr>
                                            <p:cTn id="13" dur="1" fill="hold">
                                              <p:stCondLst>
                                                <p:cond delay="0"/>
                                              </p:stCondLst>
                                            </p:cTn>
                                            <p:tgtEl>
                                              <p:spTgt spid="136"/>
                                            </p:tgtEl>
                                            <p:attrNameLst>
                                              <p:attrName>style.visibility</p:attrName>
                                            </p:attrNameLst>
                                          </p:cBhvr>
                                          <p:to>
                                            <p:strVal val="visible"/>
                                          </p:to>
                                        </p:set>
                                        <p:animEffect transition="in" filter="wipe(right)">
                                          <p:cBhvr>
                                            <p:cTn id="14" dur="300"/>
                                            <p:tgtEl>
                                              <p:spTgt spid="136"/>
                                            </p:tgtEl>
                                          </p:cBhvr>
                                        </p:animEffect>
                                      </p:childTnLst>
                                    </p:cTn>
                                  </p:par>
                                  <p:par>
                                    <p:cTn id="15" presetID="16" presetClass="entr" presetSubtype="21" fill="hold" grpId="0" nodeType="withEffect">
                                      <p:stCondLst>
                                        <p:cond delay="400"/>
                                      </p:stCondLst>
                                      <p:childTnLst>
                                        <p:set>
                                          <p:cBhvr>
                                            <p:cTn id="16" dur="1" fill="hold">
                                              <p:stCondLst>
                                                <p:cond delay="0"/>
                                              </p:stCondLst>
                                            </p:cTn>
                                            <p:tgtEl>
                                              <p:spTgt spid="133"/>
                                            </p:tgtEl>
                                            <p:attrNameLst>
                                              <p:attrName>style.visibility</p:attrName>
                                            </p:attrNameLst>
                                          </p:cBhvr>
                                          <p:to>
                                            <p:strVal val="visible"/>
                                          </p:to>
                                        </p:set>
                                        <p:animEffect transition="in" filter="barn(inVertical)">
                                          <p:cBhvr>
                                            <p:cTn id="17" dur="500"/>
                                            <p:tgtEl>
                                              <p:spTgt spid="133"/>
                                            </p:tgtEl>
                                          </p:cBhvr>
                                        </p:animEffect>
                                      </p:childTnLst>
                                    </p:cTn>
                                  </p:par>
                                </p:childTnLst>
                              </p:cTn>
                            </p:par>
                            <p:par>
                              <p:cTn id="18" fill="hold">
                                <p:stCondLst>
                                  <p:cond delay="500"/>
                                </p:stCondLst>
                                <p:childTnLst>
                                  <p:par>
                                    <p:cTn id="19" presetID="42" presetClass="entr" presetSubtype="0" fill="hold" grpId="0" nodeType="after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fade">
                                          <p:cBhvr>
                                            <p:cTn id="21" dur="1000"/>
                                            <p:tgtEl>
                                              <p:spTgt spid="137"/>
                                            </p:tgtEl>
                                          </p:cBhvr>
                                        </p:animEffect>
                                        <p:anim calcmode="lin" valueType="num">
                                          <p:cBhvr>
                                            <p:cTn id="22" dur="1000" fill="hold"/>
                                            <p:tgtEl>
                                              <p:spTgt spid="137"/>
                                            </p:tgtEl>
                                            <p:attrNameLst>
                                              <p:attrName>ppt_x</p:attrName>
                                            </p:attrNameLst>
                                          </p:cBhvr>
                                          <p:tavLst>
                                            <p:tav tm="0">
                                              <p:val>
                                                <p:strVal val="#ppt_x"/>
                                              </p:val>
                                            </p:tav>
                                            <p:tav tm="100000">
                                              <p:val>
                                                <p:strVal val="#ppt_x"/>
                                              </p:val>
                                            </p:tav>
                                          </p:tavLst>
                                        </p:anim>
                                        <p:anim calcmode="lin" valueType="num">
                                          <p:cBhvr>
                                            <p:cTn id="23"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3" grpId="0"/>
          <p:bldP spid="13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73370" y="397809"/>
            <a:ext cx="4334272" cy="527516"/>
          </a:xfrm>
        </p:spPr>
        <p:txBody>
          <a:bodyPr>
            <a:noAutofit/>
          </a:bodyPr>
          <a:lstStyle/>
          <a:p>
            <a:r>
              <a:rPr lang="zh-CN" altLang="en-US" sz="2400" b="1" dirty="0"/>
              <a:t>已</a:t>
            </a:r>
            <a:r>
              <a:rPr lang="en-US" altLang="zh-CN" sz="4000" b="1" dirty="0">
                <a:solidFill>
                  <a:prstClr val="white">
                    <a:lumMod val="95000"/>
                  </a:prstClr>
                </a:solidFill>
                <a:latin typeface="Bradley Hand ITC" panose="03070402050302030203" pitchFamily="66" charset="0"/>
              </a:rPr>
              <a:t>Analysis Phase</a:t>
            </a:r>
            <a:endParaRPr lang="zh-CN" altLang="en-US" sz="1600" b="1" dirty="0"/>
          </a:p>
        </p:txBody>
      </p:sp>
      <p:sp>
        <p:nvSpPr>
          <p:cNvPr id="23" name="TextBox 22"/>
          <p:cNvSpPr txBox="1"/>
          <p:nvPr/>
        </p:nvSpPr>
        <p:spPr>
          <a:xfrm>
            <a:off x="-55940" y="-3387757"/>
            <a:ext cx="1107996" cy="461665"/>
          </a:xfrm>
          <a:prstGeom prst="rect">
            <a:avLst/>
          </a:prstGeom>
          <a:noFill/>
        </p:spPr>
        <p:txBody>
          <a:bodyPr wrap="none" rtlCol="0">
            <a:spAutoFit/>
          </a:bodyPr>
          <a:lstStyle/>
          <a:p>
            <a:r>
              <a:rPr lang="zh-CN" altLang="en-US" sz="2400" dirty="0"/>
              <a:t>延迟符</a:t>
            </a:r>
            <a:endParaRPr lang="zh-CN" altLang="en-US" sz="2400" dirty="0"/>
          </a:p>
        </p:txBody>
      </p:sp>
      <p:sp>
        <p:nvSpPr>
          <p:cNvPr id="48" name="Text Box 5"/>
          <p:cNvSpPr txBox="1">
            <a:spLocks noChangeArrowheads="1"/>
          </p:cNvSpPr>
          <p:nvPr/>
        </p:nvSpPr>
        <p:spPr bwMode="auto">
          <a:xfrm>
            <a:off x="10885045" y="3120007"/>
            <a:ext cx="2883645" cy="720985"/>
          </a:xfrm>
          <a:prstGeom prst="rect">
            <a:avLst/>
          </a:prstGeom>
          <a:noFill/>
          <a:ln w="9525">
            <a:noFill/>
            <a:miter lim="800000"/>
          </a:ln>
        </p:spPr>
        <p:txBody>
          <a:bodyPr>
            <a:spAutoFit/>
          </a:bodyPr>
          <a:lstStyle/>
          <a:p>
            <a:pPr marL="168275" indent="-168275">
              <a:defRPr/>
            </a:pPr>
            <a:endParaRPr lang="ko-KR" altLang="ko-KR" sz="4000" b="1" dirty="0">
              <a:solidFill>
                <a:schemeClr val="bg1"/>
              </a:solidFill>
              <a:latin typeface="Arial" panose="020B0604020202020204" pitchFamily="34" charset="0"/>
              <a:cs typeface="Arial" panose="020B0604020202020204" pitchFamily="34" charset="0"/>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5248" y="1098939"/>
            <a:ext cx="1942240" cy="2662519"/>
          </a:xfrm>
          <a:prstGeom prst="rect">
            <a:avLst/>
          </a:prstGeom>
        </p:spPr>
      </p:pic>
      <p:pic>
        <p:nvPicPr>
          <p:cNvPr id="17" name="图片 16"/>
          <p:cNvPicPr>
            <a:picLocks noChangeAspect="1"/>
          </p:cNvPicPr>
          <p:nvPr/>
        </p:nvPicPr>
        <p:blipFill>
          <a:blip r:embed="rId2"/>
          <a:stretch>
            <a:fillRect/>
          </a:stretch>
        </p:blipFill>
        <p:spPr>
          <a:xfrm>
            <a:off x="5104117" y="1071681"/>
            <a:ext cx="2139473" cy="2741588"/>
          </a:xfrm>
          <a:prstGeom prst="rect">
            <a:avLst/>
          </a:prstGeom>
        </p:spPr>
      </p:pic>
      <p:pic>
        <p:nvPicPr>
          <p:cNvPr id="21" name="图片 20"/>
          <p:cNvPicPr>
            <a:picLocks noChangeAspect="1"/>
          </p:cNvPicPr>
          <p:nvPr/>
        </p:nvPicPr>
        <p:blipFill>
          <a:blip r:embed="rId3"/>
          <a:stretch>
            <a:fillRect/>
          </a:stretch>
        </p:blipFill>
        <p:spPr>
          <a:xfrm>
            <a:off x="10046093" y="1074149"/>
            <a:ext cx="2139472" cy="2789531"/>
          </a:xfrm>
          <a:prstGeom prst="rect">
            <a:avLst/>
          </a:prstGeom>
        </p:spPr>
      </p:pic>
      <p:pic>
        <p:nvPicPr>
          <p:cNvPr id="28" name="图片 27"/>
          <p:cNvPicPr>
            <a:picLocks noChangeAspect="1"/>
          </p:cNvPicPr>
          <p:nvPr/>
        </p:nvPicPr>
        <p:blipFill>
          <a:blip r:embed="rId4"/>
          <a:stretch>
            <a:fillRect/>
          </a:stretch>
        </p:blipFill>
        <p:spPr>
          <a:xfrm>
            <a:off x="2445593" y="1071681"/>
            <a:ext cx="2150798" cy="2741588"/>
          </a:xfrm>
          <a:prstGeom prst="rect">
            <a:avLst/>
          </a:prstGeom>
        </p:spPr>
      </p:pic>
      <p:pic>
        <p:nvPicPr>
          <p:cNvPr id="30" name="图片 29"/>
          <p:cNvPicPr>
            <a:picLocks noChangeAspect="1"/>
          </p:cNvPicPr>
          <p:nvPr/>
        </p:nvPicPr>
        <p:blipFill>
          <a:blip r:embed="rId5"/>
          <a:stretch>
            <a:fillRect/>
          </a:stretch>
        </p:blipFill>
        <p:spPr>
          <a:xfrm>
            <a:off x="7606846" y="1100589"/>
            <a:ext cx="2075991" cy="2736650"/>
          </a:xfrm>
          <a:prstGeom prst="rect">
            <a:avLst/>
          </a:prstGeom>
        </p:spPr>
      </p:pic>
      <p:sp>
        <p:nvSpPr>
          <p:cNvPr id="89" name="Rectangle 26"/>
          <p:cNvSpPr/>
          <p:nvPr/>
        </p:nvSpPr>
        <p:spPr bwMode="auto">
          <a:xfrm>
            <a:off x="0" y="3784209"/>
            <a:ext cx="2202426" cy="3073791"/>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r>
              <a:rPr lang="es-ES" b="1" dirty="0">
                <a:solidFill>
                  <a:schemeClr val="bg1">
                    <a:lumMod val="95000"/>
                  </a:schemeClr>
                </a:solidFill>
                <a:latin typeface="Bradley Hand ITC" panose="03070402050302030203" pitchFamily="66" charset="0"/>
              </a:rPr>
              <a:t>Constraint::</a:t>
            </a:r>
            <a:endParaRPr lang="es-ES" b="1" dirty="0">
              <a:solidFill>
                <a:schemeClr val="bg1">
                  <a:lumMod val="95000"/>
                </a:schemeClr>
              </a:solidFill>
              <a:latin typeface="Bradley Hand ITC" panose="03070402050302030203" pitchFamily="66" charset="0"/>
            </a:endParaRPr>
          </a:p>
          <a:p>
            <a:r>
              <a:rPr lang="es-ES" b="1" dirty="0">
                <a:solidFill>
                  <a:schemeClr val="bg1">
                    <a:lumMod val="95000"/>
                  </a:schemeClr>
                </a:solidFill>
                <a:latin typeface="Bradley Hand ITC" panose="03070402050302030203" pitchFamily="66" charset="0"/>
              </a:rPr>
              <a:t>-Only when mouse is clicked in assigned region, the game can start.</a:t>
            </a:r>
            <a:endParaRPr lang="es-ES" b="1" dirty="0">
              <a:solidFill>
                <a:schemeClr val="bg1">
                  <a:lumMod val="95000"/>
                </a:schemeClr>
              </a:solidFill>
              <a:latin typeface="Bradley Hand ITC" panose="03070402050302030203" pitchFamily="66" charset="0"/>
            </a:endParaRPr>
          </a:p>
          <a:p>
            <a:r>
              <a:rPr lang="es-ES" b="1" dirty="0">
                <a:solidFill>
                  <a:schemeClr val="bg1">
                    <a:lumMod val="95000"/>
                  </a:schemeClr>
                </a:solidFill>
                <a:latin typeface="Bradley Hand ITC" panose="03070402050302030203" pitchFamily="66" charset="0"/>
              </a:rPr>
              <a:t>Requirements:</a:t>
            </a:r>
            <a:endParaRPr lang="es-ES" b="1" dirty="0">
              <a:solidFill>
                <a:schemeClr val="bg1">
                  <a:lumMod val="95000"/>
                </a:schemeClr>
              </a:solidFill>
              <a:latin typeface="Bradley Hand ITC" panose="03070402050302030203" pitchFamily="66" charset="0"/>
            </a:endParaRPr>
          </a:p>
          <a:p>
            <a:r>
              <a:rPr lang="es-ES" b="1" dirty="0">
                <a:solidFill>
                  <a:schemeClr val="bg1">
                    <a:lumMod val="95000"/>
                  </a:schemeClr>
                </a:solidFill>
                <a:latin typeface="Bradley Hand ITC" panose="03070402050302030203" pitchFamily="66" charset="0"/>
              </a:rPr>
              <a:t>-Employ a function that can recognize mouse’s click.</a:t>
            </a:r>
            <a:endParaRPr lang="es-ES" b="1" dirty="0">
              <a:solidFill>
                <a:schemeClr val="bg1">
                  <a:lumMod val="95000"/>
                </a:schemeClr>
              </a:solidFill>
              <a:latin typeface="Bradley Hand ITC" panose="03070402050302030203" pitchFamily="66" charset="0"/>
            </a:endParaRPr>
          </a:p>
          <a:p>
            <a:r>
              <a:rPr lang="es-ES" b="1" dirty="0">
                <a:solidFill>
                  <a:schemeClr val="bg1">
                    <a:lumMod val="95000"/>
                  </a:schemeClr>
                </a:solidFill>
                <a:latin typeface="Bradley Hand ITC" panose="03070402050302030203" pitchFamily="66" charset="0"/>
              </a:rPr>
              <a:t>-Set background and print instructions.</a:t>
            </a:r>
            <a:endParaRPr lang="es-ES" b="1" dirty="0">
              <a:solidFill>
                <a:schemeClr val="bg1">
                  <a:lumMod val="95000"/>
                </a:schemeClr>
              </a:solidFill>
              <a:latin typeface="Bradley Hand ITC" panose="03070402050302030203" pitchFamily="66" charset="0"/>
            </a:endParaRPr>
          </a:p>
          <a:p>
            <a:endParaRPr lang="es-ES" sz="2000" b="1" dirty="0">
              <a:latin typeface="Bradley Hand ITC" panose="03070402050302030203" pitchFamily="66" charset="0"/>
            </a:endParaRPr>
          </a:p>
          <a:p>
            <a:endParaRPr lang="es-ES" sz="2000" b="1" dirty="0"/>
          </a:p>
        </p:txBody>
      </p:sp>
      <p:sp>
        <p:nvSpPr>
          <p:cNvPr id="93" name="Rectangle 26"/>
          <p:cNvSpPr/>
          <p:nvPr/>
        </p:nvSpPr>
        <p:spPr bwMode="auto">
          <a:xfrm>
            <a:off x="2293034" y="3854548"/>
            <a:ext cx="2419643" cy="3003452"/>
          </a:xfrm>
          <a:prstGeom prst="rect">
            <a:avLst/>
          </a:prstGeom>
          <a:solidFill>
            <a:schemeClr val="accent6">
              <a:lumMod val="60000"/>
              <a:lumOff val="40000"/>
            </a:schemeClr>
          </a:solidFill>
          <a:ln w="25400" cap="flat">
            <a:solidFill>
              <a:schemeClr val="tx1">
                <a:alpha val="0"/>
              </a:schemeClr>
            </a:solidFill>
            <a:prstDash val="solid"/>
            <a:miter lim="800000"/>
            <a:headEnd type="none" w="med" len="med"/>
            <a:tailEnd type="none" w="med" len="med"/>
          </a:ln>
        </p:spPr>
        <p:txBody>
          <a:bodyPr lIns="0" tIns="0" rIns="0" bIns="0"/>
          <a:lstStyle/>
          <a:p>
            <a:pPr lvl="0"/>
            <a:r>
              <a:rPr lang="es-ES" altLang="zh-CN" dirty="0">
                <a:solidFill>
                  <a:prstClr val="black"/>
                </a:solidFill>
                <a:latin typeface="Bradley Hand ITC" panose="03070402050302030203" pitchFamily="66" charset="0"/>
              </a:rPr>
              <a:t>Constraint</a:t>
            </a:r>
            <a:r>
              <a:rPr lang="zh-CN" altLang="es-ES" dirty="0">
                <a:solidFill>
                  <a:prstClr val="black"/>
                </a:solidFill>
                <a:latin typeface="Bradley Hand ITC" panose="03070402050302030203" pitchFamily="66" charset="0"/>
              </a:rPr>
              <a:t>：</a:t>
            </a:r>
            <a:endParaRPr lang="en-U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-Space is the only valid input,when inputting invalid instruct, an error </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Is reported.</a:t>
            </a:r>
            <a:endParaRPr lang="es-ES" altLang="zh-CN" dirty="0">
              <a:solidFill>
                <a:prstClr val="black"/>
              </a:solidFill>
              <a:latin typeface="Bradley Hand ITC" panose="03070402050302030203" pitchFamily="66" charset="0"/>
            </a:endParaRPr>
          </a:p>
          <a:p>
            <a:pPr lvl="0"/>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Requirements:</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-Employ a function to simulate the process of stick elongating when pressing space.</a:t>
            </a:r>
            <a:endParaRPr lang="es-ES" altLang="zh-CN" dirty="0">
              <a:solidFill>
                <a:prstClr val="black"/>
              </a:solidFill>
              <a:latin typeface="Bradley Hand ITC" panose="03070402050302030203" pitchFamily="66" charset="0"/>
            </a:endParaRPr>
          </a:p>
          <a:p>
            <a:pPr lvl="0"/>
            <a:endParaRPr lang="es-ES" altLang="zh-CN" sz="2000" dirty="0">
              <a:solidFill>
                <a:prstClr val="black"/>
              </a:solidFill>
            </a:endParaRPr>
          </a:p>
        </p:txBody>
      </p:sp>
      <p:sp>
        <p:nvSpPr>
          <p:cNvPr id="94" name="Rectangle 26"/>
          <p:cNvSpPr/>
          <p:nvPr/>
        </p:nvSpPr>
        <p:spPr bwMode="auto">
          <a:xfrm>
            <a:off x="4993373" y="3854548"/>
            <a:ext cx="2279624" cy="3003452"/>
          </a:xfrm>
          <a:prstGeom prst="rect">
            <a:avLst/>
          </a:prstGeom>
          <a:solidFill>
            <a:schemeClr val="accent4">
              <a:lumMod val="60000"/>
              <a:lumOff val="40000"/>
            </a:schemeClr>
          </a:solidFill>
          <a:ln w="25400" cap="flat">
            <a:solidFill>
              <a:schemeClr val="tx1">
                <a:alpha val="0"/>
              </a:schemeClr>
            </a:solidFill>
            <a:prstDash val="solid"/>
            <a:miter lim="800000"/>
            <a:headEnd type="none" w="med" len="med"/>
            <a:tailEnd type="none" w="med" len="med"/>
          </a:ln>
        </p:spPr>
        <p:txBody>
          <a:bodyPr lIns="0" tIns="0" rIns="0" bIns="0"/>
          <a:lstStyle/>
          <a:p>
            <a:pPr lvl="0"/>
            <a:r>
              <a:rPr lang="es-ES" altLang="zh-CN" dirty="0">
                <a:solidFill>
                  <a:prstClr val="black"/>
                </a:solidFill>
                <a:latin typeface="Bradley Hand ITC" panose="03070402050302030203" pitchFamily="66" charset="0"/>
              </a:rPr>
              <a:t>Constraint:</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-Only enter is vaild.</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-Fall the stick without screen flashing.</a:t>
            </a:r>
            <a:endParaRPr lang="es-ES" altLang="zh-CN" dirty="0">
              <a:solidFill>
                <a:prstClr val="black"/>
              </a:solidFill>
              <a:latin typeface="Bradley Hand ITC" panose="03070402050302030203" pitchFamily="66" charset="0"/>
            </a:endParaRPr>
          </a:p>
          <a:p>
            <a:pPr lvl="0"/>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Requirments:</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-Employ a function to simulate the process of stick falling when pressing enter.</a:t>
            </a:r>
            <a:endParaRPr lang="es-ES" altLang="zh-CN" dirty="0">
              <a:solidFill>
                <a:prstClr val="black"/>
              </a:solidFill>
              <a:latin typeface="Bradley Hand ITC" panose="03070402050302030203" pitchFamily="66" charset="0"/>
            </a:endParaRPr>
          </a:p>
        </p:txBody>
      </p:sp>
      <p:sp>
        <p:nvSpPr>
          <p:cNvPr id="95" name="Rectangle 26"/>
          <p:cNvSpPr/>
          <p:nvPr/>
        </p:nvSpPr>
        <p:spPr bwMode="auto">
          <a:xfrm>
            <a:off x="7600500" y="3868615"/>
            <a:ext cx="2145907" cy="2989385"/>
          </a:xfrm>
          <a:prstGeom prst="rect">
            <a:avLst/>
          </a:prstGeom>
          <a:solidFill>
            <a:schemeClr val="accent2">
              <a:lumMod val="60000"/>
              <a:lumOff val="40000"/>
            </a:schemeClr>
          </a:solidFill>
          <a:ln w="25400" cap="flat">
            <a:solidFill>
              <a:schemeClr val="tx1">
                <a:alpha val="0"/>
              </a:schemeClr>
            </a:solidFill>
            <a:prstDash val="solid"/>
            <a:miter lim="800000"/>
            <a:headEnd type="none" w="med" len="med"/>
            <a:tailEnd type="none" w="med" len="med"/>
          </a:ln>
        </p:spPr>
        <p:txBody>
          <a:bodyPr lIns="0" tIns="0" rIns="0" bIns="0"/>
          <a:lstStyle/>
          <a:p>
            <a:pPr lvl="0"/>
            <a:r>
              <a:rPr lang="es-ES" altLang="zh-CN" dirty="0">
                <a:solidFill>
                  <a:prstClr val="black"/>
                </a:solidFill>
                <a:latin typeface="Bradley Hand ITC" panose="03070402050302030203" pitchFamily="66" charset="0"/>
              </a:rPr>
              <a:t>Constraint:</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-The hero must move to the edge of the stick</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horizontally.</a:t>
            </a:r>
            <a:endParaRPr lang="es-ES" altLang="zh-CN" dirty="0">
              <a:solidFill>
                <a:prstClr val="black"/>
              </a:solidFill>
              <a:latin typeface="Bradley Hand ITC" panose="03070402050302030203" pitchFamily="66" charset="0"/>
            </a:endParaRPr>
          </a:p>
          <a:p>
            <a:pPr lvl="0"/>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Requirments:</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-Employ a function to let character move automatically after stick falling.</a:t>
            </a:r>
            <a:endParaRPr lang="es-ES" altLang="zh-CN" dirty="0">
              <a:solidFill>
                <a:prstClr val="black"/>
              </a:solidFill>
              <a:latin typeface="Bradley Hand ITC" panose="03070402050302030203" pitchFamily="66" charset="0"/>
            </a:endParaRPr>
          </a:p>
          <a:p>
            <a:pPr lvl="0"/>
            <a:endParaRPr lang="es-ES" altLang="zh-CN" dirty="0">
              <a:solidFill>
                <a:prstClr val="black"/>
              </a:solidFill>
              <a:latin typeface="Bradley Hand ITC" panose="03070402050302030203" pitchFamily="66" charset="0"/>
            </a:endParaRPr>
          </a:p>
          <a:p>
            <a:pPr lvl="0"/>
            <a:endParaRPr lang="es-ES" altLang="zh-CN" dirty="0">
              <a:solidFill>
                <a:prstClr val="black"/>
              </a:solidFill>
              <a:latin typeface="Bradley Hand ITC" panose="03070402050302030203" pitchFamily="66" charset="0"/>
            </a:endParaRPr>
          </a:p>
          <a:p>
            <a:pPr lvl="0"/>
            <a:endParaRPr lang="es-ES" altLang="zh-CN" dirty="0">
              <a:solidFill>
                <a:prstClr val="black"/>
              </a:solidFill>
              <a:latin typeface="Bradley Hand ITC" panose="03070402050302030203" pitchFamily="66" charset="0"/>
            </a:endParaRPr>
          </a:p>
        </p:txBody>
      </p:sp>
      <p:sp>
        <p:nvSpPr>
          <p:cNvPr id="96" name="Rectangle 26"/>
          <p:cNvSpPr/>
          <p:nvPr/>
        </p:nvSpPr>
        <p:spPr bwMode="auto">
          <a:xfrm>
            <a:off x="9959927" y="3882683"/>
            <a:ext cx="2232074" cy="2975317"/>
          </a:xfrm>
          <a:prstGeom prst="rect">
            <a:avLst/>
          </a:prstGeom>
          <a:solidFill>
            <a:schemeClr val="tx2">
              <a:lumMod val="60000"/>
              <a:lumOff val="40000"/>
            </a:schemeClr>
          </a:solidFill>
          <a:ln w="25400" cap="flat">
            <a:solidFill>
              <a:schemeClr val="tx1">
                <a:alpha val="0"/>
              </a:schemeClr>
            </a:solidFill>
            <a:prstDash val="solid"/>
            <a:miter lim="800000"/>
            <a:headEnd type="none" w="med" len="med"/>
            <a:tailEnd type="none" w="med" len="med"/>
          </a:ln>
        </p:spPr>
        <p:txBody>
          <a:bodyPr lIns="0" tIns="0" rIns="0" bIns="0"/>
          <a:lstStyle/>
          <a:p>
            <a:pPr lvl="0"/>
            <a:r>
              <a:rPr lang="es-ES" altLang="zh-CN" dirty="0">
                <a:solidFill>
                  <a:prstClr val="black"/>
                </a:solidFill>
                <a:latin typeface="Bradley Hand ITC" panose="03070402050302030203" pitchFamily="66" charset="0"/>
              </a:rPr>
              <a:t>Constraint:</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-Only when losing can the character do free falling.</a:t>
            </a:r>
            <a:endParaRPr lang="es-ES" altLang="zh-CN" dirty="0">
              <a:solidFill>
                <a:prstClr val="black"/>
              </a:solidFill>
              <a:latin typeface="Bradley Hand ITC" panose="03070402050302030203" pitchFamily="66" charset="0"/>
            </a:endParaRPr>
          </a:p>
          <a:p>
            <a:pPr lvl="0"/>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Requirments:</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-Employ a function to judge if hero can pass?</a:t>
            </a:r>
            <a:endParaRPr lang="es-ES" altLang="zh-CN" dirty="0">
              <a:solidFill>
                <a:prstClr val="black"/>
              </a:solidFill>
              <a:latin typeface="Bradley Hand ITC" panose="03070402050302030203" pitchFamily="66" charset="0"/>
            </a:endParaRPr>
          </a:p>
          <a:p>
            <a:pPr lvl="0"/>
            <a:r>
              <a:rPr lang="es-ES" altLang="zh-CN" dirty="0">
                <a:solidFill>
                  <a:prstClr val="black"/>
                </a:solidFill>
                <a:latin typeface="Bradley Hand ITC" panose="03070402050302030203" pitchFamily="66" charset="0"/>
              </a:rPr>
              <a:t>-Judge whether the game continues or not</a:t>
            </a:r>
            <a:endParaRPr lang="es-ES" altLang="zh-CN" dirty="0">
              <a:solidFill>
                <a:prstClr val="black"/>
              </a:solidFill>
              <a:latin typeface="Bradley Hand ITC" panose="03070402050302030203" pitchFamily="66"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89"/>
                                        </p:tgtEl>
                                        <p:attrNameLst>
                                          <p:attrName>style.visibility</p:attrName>
                                        </p:attrNameLst>
                                      </p:cBhvr>
                                      <p:to>
                                        <p:strVal val="visible"/>
                                      </p:to>
                                    </p:set>
                                    <p:anim calcmode="lin" valueType="num">
                                      <p:cBhvr additive="base">
                                        <p:cTn id="20" dur="500" fill="hold"/>
                                        <p:tgtEl>
                                          <p:spTgt spid="89"/>
                                        </p:tgtEl>
                                        <p:attrNameLst>
                                          <p:attrName>ppt_x</p:attrName>
                                        </p:attrNameLst>
                                      </p:cBhvr>
                                      <p:tavLst>
                                        <p:tav tm="0">
                                          <p:val>
                                            <p:strVal val="0-#ppt_w/2"/>
                                          </p:val>
                                        </p:tav>
                                        <p:tav tm="100000">
                                          <p:val>
                                            <p:strVal val="#ppt_x"/>
                                          </p:val>
                                        </p:tav>
                                      </p:tavLst>
                                    </p:anim>
                                    <p:anim calcmode="lin" valueType="num">
                                      <p:cBhvr additive="base">
                                        <p:cTn id="21" dur="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0-#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93"/>
                                        </p:tgtEl>
                                        <p:attrNameLst>
                                          <p:attrName>style.visibility</p:attrName>
                                        </p:attrNameLst>
                                      </p:cBhvr>
                                      <p:to>
                                        <p:strVal val="visible"/>
                                      </p:to>
                                    </p:set>
                                    <p:anim calcmode="lin" valueType="num">
                                      <p:cBhvr additive="base">
                                        <p:cTn id="30" dur="500" fill="hold"/>
                                        <p:tgtEl>
                                          <p:spTgt spid="93"/>
                                        </p:tgtEl>
                                        <p:attrNameLst>
                                          <p:attrName>ppt_x</p:attrName>
                                        </p:attrNameLst>
                                      </p:cBhvr>
                                      <p:tavLst>
                                        <p:tav tm="0">
                                          <p:val>
                                            <p:strVal val="0-#ppt_w/2"/>
                                          </p:val>
                                        </p:tav>
                                        <p:tav tm="100000">
                                          <p:val>
                                            <p:strVal val="#ppt_x"/>
                                          </p:val>
                                        </p:tav>
                                      </p:tavLst>
                                    </p:anim>
                                    <p:anim calcmode="lin" valueType="num">
                                      <p:cBhvr additive="base">
                                        <p:cTn id="31"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94"/>
                                        </p:tgtEl>
                                        <p:attrNameLst>
                                          <p:attrName>style.visibility</p:attrName>
                                        </p:attrNameLst>
                                      </p:cBhvr>
                                      <p:to>
                                        <p:strVal val="visible"/>
                                      </p:to>
                                    </p:set>
                                    <p:anim calcmode="lin" valueType="num">
                                      <p:cBhvr additive="base">
                                        <p:cTn id="40" dur="500" fill="hold"/>
                                        <p:tgtEl>
                                          <p:spTgt spid="94"/>
                                        </p:tgtEl>
                                        <p:attrNameLst>
                                          <p:attrName>ppt_x</p:attrName>
                                        </p:attrNameLst>
                                      </p:cBhvr>
                                      <p:tavLst>
                                        <p:tav tm="0">
                                          <p:val>
                                            <p:strVal val="0-#ppt_w/2"/>
                                          </p:val>
                                        </p:tav>
                                        <p:tav tm="100000">
                                          <p:val>
                                            <p:strVal val="#ppt_x"/>
                                          </p:val>
                                        </p:tav>
                                      </p:tavLst>
                                    </p:anim>
                                    <p:anim calcmode="lin" valueType="num">
                                      <p:cBhvr additive="base">
                                        <p:cTn id="41"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95"/>
                                        </p:tgtEl>
                                        <p:attrNameLst>
                                          <p:attrName>style.visibility</p:attrName>
                                        </p:attrNameLst>
                                      </p:cBhvr>
                                      <p:to>
                                        <p:strVal val="visible"/>
                                      </p:to>
                                    </p:set>
                                    <p:anim calcmode="lin" valueType="num">
                                      <p:cBhvr additive="base">
                                        <p:cTn id="50" dur="500" fill="hold"/>
                                        <p:tgtEl>
                                          <p:spTgt spid="95"/>
                                        </p:tgtEl>
                                        <p:attrNameLst>
                                          <p:attrName>ppt_x</p:attrName>
                                        </p:attrNameLst>
                                      </p:cBhvr>
                                      <p:tavLst>
                                        <p:tav tm="0">
                                          <p:val>
                                            <p:strVal val="0-#ppt_w/2"/>
                                          </p:val>
                                        </p:tav>
                                        <p:tav tm="100000">
                                          <p:val>
                                            <p:strVal val="#ppt_x"/>
                                          </p:val>
                                        </p:tav>
                                      </p:tavLst>
                                    </p:anim>
                                    <p:anim calcmode="lin" valueType="num">
                                      <p:cBhvr additive="base">
                                        <p:cTn id="51"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0-#ppt_w/2"/>
                                          </p:val>
                                        </p:tav>
                                        <p:tav tm="100000">
                                          <p:val>
                                            <p:strVal val="#ppt_x"/>
                                          </p:val>
                                        </p:tav>
                                      </p:tavLst>
                                    </p:anim>
                                    <p:anim calcmode="lin" valueType="num">
                                      <p:cBhvr additive="base">
                                        <p:cTn id="57" dur="500" fill="hold"/>
                                        <p:tgtEl>
                                          <p:spTgt spid="21"/>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 calcmode="lin" valueType="num">
                                      <p:cBhvr additive="base">
                                        <p:cTn id="60" dur="500" fill="hold"/>
                                        <p:tgtEl>
                                          <p:spTgt spid="96"/>
                                        </p:tgtEl>
                                        <p:attrNameLst>
                                          <p:attrName>ppt_x</p:attrName>
                                        </p:attrNameLst>
                                      </p:cBhvr>
                                      <p:tavLst>
                                        <p:tav tm="0">
                                          <p:val>
                                            <p:strVal val="0-#ppt_w/2"/>
                                          </p:val>
                                        </p:tav>
                                        <p:tav tm="100000">
                                          <p:val>
                                            <p:strVal val="#ppt_x"/>
                                          </p:val>
                                        </p:tav>
                                      </p:tavLst>
                                    </p:anim>
                                    <p:anim calcmode="lin" valueType="num">
                                      <p:cBhvr additive="base">
                                        <p:cTn id="61"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89" grpId="0" animBg="1"/>
      <p:bldP spid="93" grpId="0" animBg="1"/>
      <p:bldP spid="94" grpId="0" animBg="1"/>
      <p:bldP spid="95" grpId="0" animBg="1"/>
      <p:bldP spid="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组合 247"/>
          <p:cNvGrpSpPr/>
          <p:nvPr/>
        </p:nvGrpSpPr>
        <p:grpSpPr>
          <a:xfrm>
            <a:off x="5587893" y="1"/>
            <a:ext cx="6885185" cy="6858000"/>
            <a:chOff x="2380903" y="2236748"/>
            <a:chExt cx="3559276" cy="3704078"/>
          </a:xfrm>
        </p:grpSpPr>
        <p:sp>
          <p:nvSpPr>
            <p:cNvPr id="249" name="圆角矩形 248"/>
            <p:cNvSpPr/>
            <p:nvPr/>
          </p:nvSpPr>
          <p:spPr>
            <a:xfrm>
              <a:off x="2782777" y="2236748"/>
              <a:ext cx="2276285" cy="3704078"/>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useBgFill="1">
          <p:nvSpPr>
            <p:cNvPr id="250" name="矩形 249"/>
            <p:cNvSpPr/>
            <p:nvPr/>
          </p:nvSpPr>
          <p:spPr>
            <a:xfrm>
              <a:off x="2912602" y="2300699"/>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51" name="矩形 250"/>
            <p:cNvSpPr/>
            <p:nvPr/>
          </p:nvSpPr>
          <p:spPr>
            <a:xfrm>
              <a:off x="2912602" y="5658473"/>
              <a:ext cx="2490121" cy="242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52" name="矩形 251"/>
            <p:cNvSpPr/>
            <p:nvPr/>
          </p:nvSpPr>
          <p:spPr>
            <a:xfrm>
              <a:off x="2380903"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53" name="矩形 252"/>
            <p:cNvSpPr/>
            <p:nvPr/>
          </p:nvSpPr>
          <p:spPr>
            <a:xfrm>
              <a:off x="5746106" y="3136305"/>
              <a:ext cx="194073" cy="19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6" name="组合 255"/>
          <p:cNvGrpSpPr/>
          <p:nvPr/>
        </p:nvGrpSpPr>
        <p:grpSpPr>
          <a:xfrm>
            <a:off x="141769" y="191472"/>
            <a:ext cx="5280452" cy="1561128"/>
            <a:chOff x="141769" y="191472"/>
            <a:chExt cx="5280452" cy="1561128"/>
          </a:xfrm>
        </p:grpSpPr>
        <p:sp>
          <p:nvSpPr>
            <p:cNvPr id="257" name="任意多边形 256"/>
            <p:cNvSpPr/>
            <p:nvPr/>
          </p:nvSpPr>
          <p:spPr>
            <a:xfrm rot="20047423">
              <a:off x="141769" y="328673"/>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8" name="组合 257"/>
            <p:cNvGrpSpPr/>
            <p:nvPr/>
          </p:nvGrpSpPr>
          <p:grpSpPr>
            <a:xfrm>
              <a:off x="288624" y="191472"/>
              <a:ext cx="5133597" cy="1561128"/>
              <a:chOff x="288624" y="191472"/>
              <a:chExt cx="5133597" cy="1561128"/>
            </a:xfrm>
          </p:grpSpPr>
          <p:sp>
            <p:nvSpPr>
              <p:cNvPr id="262" name="任意多边形 261"/>
              <p:cNvSpPr/>
              <p:nvPr/>
            </p:nvSpPr>
            <p:spPr>
              <a:xfrm>
                <a:off x="784752" y="191472"/>
                <a:ext cx="4637469" cy="975705"/>
              </a:xfrm>
              <a:custGeom>
                <a:avLst/>
                <a:gdLst>
                  <a:gd name="connsiteX0" fmla="*/ 0 w 5863772"/>
                  <a:gd name="connsiteY0" fmla="*/ 0 h 1233714"/>
                  <a:gd name="connsiteX1" fmla="*/ 1045029 w 5863772"/>
                  <a:gd name="connsiteY1" fmla="*/ 0 h 1233714"/>
                  <a:gd name="connsiteX2" fmla="*/ 1683658 w 5863772"/>
                  <a:gd name="connsiteY2" fmla="*/ 435429 h 1233714"/>
                  <a:gd name="connsiteX3" fmla="*/ 2547939 w 5863772"/>
                  <a:gd name="connsiteY3" fmla="*/ 435429 h 1233714"/>
                  <a:gd name="connsiteX4" fmla="*/ 2615669 w 5863772"/>
                  <a:gd name="connsiteY4" fmla="*/ 544285 h 1233714"/>
                  <a:gd name="connsiteX5" fmla="*/ 4147501 w 5863772"/>
                  <a:gd name="connsiteY5" fmla="*/ 544285 h 1233714"/>
                  <a:gd name="connsiteX6" fmla="*/ 4215232 w 5863772"/>
                  <a:gd name="connsiteY6" fmla="*/ 435429 h 1233714"/>
                  <a:gd name="connsiteX7" fmla="*/ 5123543 w 5863772"/>
                  <a:gd name="connsiteY7" fmla="*/ 435429 h 1233714"/>
                  <a:gd name="connsiteX8" fmla="*/ 5863772 w 5863772"/>
                  <a:gd name="connsiteY8" fmla="*/ 1233714 h 1233714"/>
                  <a:gd name="connsiteX9" fmla="*/ 5259842 w 5863772"/>
                  <a:gd name="connsiteY9" fmla="*/ 1233714 h 1233714"/>
                  <a:gd name="connsiteX10" fmla="*/ 5239204 w 5863772"/>
                  <a:gd name="connsiteY10" fmla="*/ 1151164 h 1233714"/>
                  <a:gd name="connsiteX11" fmla="*/ 4737554 w 5863772"/>
                  <a:gd name="connsiteY11" fmla="*/ 1151164 h 1233714"/>
                  <a:gd name="connsiteX12" fmla="*/ 4716917 w 5863772"/>
                  <a:gd name="connsiteY12" fmla="*/ 1233714 h 1233714"/>
                  <a:gd name="connsiteX13" fmla="*/ 846179 w 5863772"/>
                  <a:gd name="connsiteY13" fmla="*/ 1233714 h 1233714"/>
                  <a:gd name="connsiteX14" fmla="*/ 867384 w 5863772"/>
                  <a:gd name="connsiteY14" fmla="*/ 1165404 h 1233714"/>
                  <a:gd name="connsiteX15" fmla="*/ 885371 w 5863772"/>
                  <a:gd name="connsiteY15" fmla="*/ 986971 h 1233714"/>
                  <a:gd name="connsiteX16" fmla="*/ 0 w 5863772"/>
                  <a:gd name="connsiteY16" fmla="*/ 10160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1233714">
                    <a:moveTo>
                      <a:pt x="0" y="0"/>
                    </a:moveTo>
                    <a:lnTo>
                      <a:pt x="1045029" y="0"/>
                    </a:lnTo>
                    <a:lnTo>
                      <a:pt x="1683658" y="435429"/>
                    </a:lnTo>
                    <a:lnTo>
                      <a:pt x="2547939" y="435429"/>
                    </a:lnTo>
                    <a:lnTo>
                      <a:pt x="2615669" y="544285"/>
                    </a:lnTo>
                    <a:lnTo>
                      <a:pt x="4147501" y="544285"/>
                    </a:lnTo>
                    <a:lnTo>
                      <a:pt x="4215232" y="435429"/>
                    </a:lnTo>
                    <a:lnTo>
                      <a:pt x="5123543" y="435429"/>
                    </a:lnTo>
                    <a:lnTo>
                      <a:pt x="5863772" y="1233714"/>
                    </a:lnTo>
                    <a:lnTo>
                      <a:pt x="5259842" y="1233714"/>
                    </a:lnTo>
                    <a:lnTo>
                      <a:pt x="5239204" y="1151164"/>
                    </a:lnTo>
                    <a:lnTo>
                      <a:pt x="4737554" y="1151164"/>
                    </a:lnTo>
                    <a:lnTo>
                      <a:pt x="4716917" y="1233714"/>
                    </a:lnTo>
                    <a:lnTo>
                      <a:pt x="846179" y="1233714"/>
                    </a:lnTo>
                    <a:lnTo>
                      <a:pt x="867384" y="1165404"/>
                    </a:lnTo>
                    <a:cubicBezTo>
                      <a:pt x="879178" y="1107769"/>
                      <a:pt x="885371" y="1048093"/>
                      <a:pt x="885371" y="986971"/>
                    </a:cubicBezTo>
                    <a:cubicBezTo>
                      <a:pt x="885371" y="497994"/>
                      <a:pt x="488977" y="101600"/>
                      <a:pt x="0" y="101600"/>
                    </a:cubicBezTo>
                    <a:close/>
                  </a:path>
                </a:pathLst>
              </a:custGeom>
              <a:no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任意多边形 262"/>
              <p:cNvSpPr/>
              <p:nvPr/>
            </p:nvSpPr>
            <p:spPr>
              <a:xfrm>
                <a:off x="784752" y="1300568"/>
                <a:ext cx="4637469" cy="452032"/>
              </a:xfrm>
              <a:custGeom>
                <a:avLst/>
                <a:gdLst>
                  <a:gd name="connsiteX0" fmla="*/ 777375 w 5863772"/>
                  <a:gd name="connsiteY0" fmla="*/ 0 h 571564"/>
                  <a:gd name="connsiteX1" fmla="*/ 2715369 w 5863772"/>
                  <a:gd name="connsiteY1" fmla="*/ 0 h 571564"/>
                  <a:gd name="connsiteX2" fmla="*/ 2836777 w 5863772"/>
                  <a:gd name="connsiteY2" fmla="*/ 112079 h 571564"/>
                  <a:gd name="connsiteX3" fmla="*/ 4304640 w 5863772"/>
                  <a:gd name="connsiteY3" fmla="*/ 112079 h 571564"/>
                  <a:gd name="connsiteX4" fmla="*/ 4426049 w 5863772"/>
                  <a:gd name="connsiteY4" fmla="*/ 0 h 571564"/>
                  <a:gd name="connsiteX5" fmla="*/ 5863772 w 5863772"/>
                  <a:gd name="connsiteY5" fmla="*/ 0 h 571564"/>
                  <a:gd name="connsiteX6" fmla="*/ 5863772 w 5863772"/>
                  <a:gd name="connsiteY6" fmla="*/ 371992 h 571564"/>
                  <a:gd name="connsiteX7" fmla="*/ 5233862 w 5863772"/>
                  <a:gd name="connsiteY7" fmla="*/ 371992 h 571564"/>
                  <a:gd name="connsiteX8" fmla="*/ 5017678 w 5863772"/>
                  <a:gd name="connsiteY8" fmla="*/ 571564 h 571564"/>
                  <a:gd name="connsiteX9" fmla="*/ 4397577 w 5863772"/>
                  <a:gd name="connsiteY9" fmla="*/ 571564 h 571564"/>
                  <a:gd name="connsiteX10" fmla="*/ 4107589 w 5863772"/>
                  <a:gd name="connsiteY10" fmla="*/ 303860 h 571564"/>
                  <a:gd name="connsiteX11" fmla="*/ 1756183 w 5863772"/>
                  <a:gd name="connsiteY11" fmla="*/ 303860 h 571564"/>
                  <a:gd name="connsiteX12" fmla="*/ 1466196 w 5863772"/>
                  <a:gd name="connsiteY12" fmla="*/ 571564 h 571564"/>
                  <a:gd name="connsiteX13" fmla="*/ 151787 w 5863772"/>
                  <a:gd name="connsiteY13" fmla="*/ 571564 h 571564"/>
                  <a:gd name="connsiteX14" fmla="*/ 0 w 5863772"/>
                  <a:gd name="connsiteY14" fmla="*/ 475220 h 571564"/>
                  <a:gd name="connsiteX15" fmla="*/ 0 w 5863772"/>
                  <a:gd name="connsiteY15" fmla="*/ 469963 h 571564"/>
                  <a:gd name="connsiteX16" fmla="*/ 734164 w 5863772"/>
                  <a:gd name="connsiteY16" fmla="*/ 79612 h 57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571564">
                    <a:moveTo>
                      <a:pt x="777375" y="0"/>
                    </a:moveTo>
                    <a:lnTo>
                      <a:pt x="2715369" y="0"/>
                    </a:lnTo>
                    <a:lnTo>
                      <a:pt x="2836777" y="112079"/>
                    </a:lnTo>
                    <a:lnTo>
                      <a:pt x="4304640" y="112079"/>
                    </a:lnTo>
                    <a:lnTo>
                      <a:pt x="4426049" y="0"/>
                    </a:lnTo>
                    <a:lnTo>
                      <a:pt x="5863772" y="0"/>
                    </a:lnTo>
                    <a:lnTo>
                      <a:pt x="5863772" y="371992"/>
                    </a:lnTo>
                    <a:lnTo>
                      <a:pt x="5233862" y="371992"/>
                    </a:lnTo>
                    <a:lnTo>
                      <a:pt x="5017678" y="571564"/>
                    </a:lnTo>
                    <a:lnTo>
                      <a:pt x="4397577" y="571564"/>
                    </a:lnTo>
                    <a:lnTo>
                      <a:pt x="4107589" y="303860"/>
                    </a:lnTo>
                    <a:lnTo>
                      <a:pt x="1756183" y="303860"/>
                    </a:lnTo>
                    <a:lnTo>
                      <a:pt x="1466196" y="571564"/>
                    </a:lnTo>
                    <a:lnTo>
                      <a:pt x="151787" y="571564"/>
                    </a:lnTo>
                    <a:lnTo>
                      <a:pt x="0" y="475220"/>
                    </a:lnTo>
                    <a:lnTo>
                      <a:pt x="0" y="469963"/>
                    </a:lnTo>
                    <a:cubicBezTo>
                      <a:pt x="305611" y="469963"/>
                      <a:pt x="575056" y="315122"/>
                      <a:pt x="734164" y="79612"/>
                    </a:cubicBezTo>
                    <a:close/>
                  </a:path>
                </a:pathLst>
              </a:custGeom>
              <a:noFill/>
              <a:ln w="285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64" name="任意多边形 263"/>
              <p:cNvSpPr/>
              <p:nvPr/>
            </p:nvSpPr>
            <p:spPr>
              <a:xfrm>
                <a:off x="4228417" y="471270"/>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p:nvPr/>
            </p:nvSpPr>
            <p:spPr>
              <a:xfrm>
                <a:off x="467673" y="654577"/>
                <a:ext cx="634158" cy="634158"/>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6" name="组合 265"/>
              <p:cNvGrpSpPr/>
              <p:nvPr/>
            </p:nvGrpSpPr>
            <p:grpSpPr>
              <a:xfrm>
                <a:off x="288624" y="475527"/>
                <a:ext cx="992256" cy="992256"/>
                <a:chOff x="813435" y="4187372"/>
                <a:chExt cx="1292678" cy="1292678"/>
              </a:xfrm>
              <a:noFill/>
            </p:grpSpPr>
            <p:sp>
              <p:nvSpPr>
                <p:cNvPr id="269" name="圆角矩形 268"/>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圆角矩形 269"/>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圆角矩形 270"/>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圆角矩形 271"/>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圆角矩形 272"/>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圆角矩形 273"/>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圆角矩形 274"/>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圆角矩形 275"/>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圆角矩形 276"/>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圆角矩形 277"/>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圆角矩形 278"/>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圆角矩形 279"/>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圆角矩形 280"/>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圆角矩形 281"/>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圆角矩形 282"/>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圆角矩形 283"/>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圆角矩形 284"/>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圆角矩形 285"/>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圆角矩形 286"/>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圆角矩形 287"/>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圆角矩形 288"/>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圆角矩形 289"/>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圆角矩形 290"/>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圆角矩形 291"/>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7" name="文本框 266"/>
              <p:cNvSpPr txBox="1"/>
              <p:nvPr/>
            </p:nvSpPr>
            <p:spPr>
              <a:xfrm>
                <a:off x="1584416" y="587553"/>
                <a:ext cx="3281668"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Design Phase</a:t>
                </a:r>
                <a:endParaRPr lang="zh-CN" altLang="en-US" sz="3200" dirty="0">
                  <a:solidFill>
                    <a:schemeClr val="bg1"/>
                  </a:solidFill>
                  <a:latin typeface="汉仪菱心体简" panose="02010609000101010101" charset="-122"/>
                  <a:ea typeface="汉仪菱心体简" panose="02010609000101010101" charset="-122"/>
                </a:endParaRPr>
              </a:p>
            </p:txBody>
          </p:sp>
          <p:sp>
            <p:nvSpPr>
              <p:cNvPr id="268" name="任意多边形 267"/>
              <p:cNvSpPr/>
              <p:nvPr/>
            </p:nvSpPr>
            <p:spPr>
              <a:xfrm>
                <a:off x="4246973" y="469257"/>
                <a:ext cx="443330"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solidFill>
                <a:schemeClr val="bg1">
                  <a:lumMod val="75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9" name="组合 258"/>
            <p:cNvGrpSpPr/>
            <p:nvPr/>
          </p:nvGrpSpPr>
          <p:grpSpPr>
            <a:xfrm>
              <a:off x="626183" y="780063"/>
              <a:ext cx="378259" cy="369903"/>
              <a:chOff x="137478" y="159965"/>
              <a:chExt cx="451977" cy="441992"/>
            </a:xfrm>
          </p:grpSpPr>
          <p:sp>
            <p:nvSpPr>
              <p:cNvPr id="260" name="Freeform 60"/>
              <p:cNvSpPr/>
              <p:nvPr/>
            </p:nvSpPr>
            <p:spPr bwMode="auto">
              <a:xfrm>
                <a:off x="137478" y="159965"/>
                <a:ext cx="241407" cy="441992"/>
              </a:xfrm>
              <a:custGeom>
                <a:avLst/>
                <a:gdLst>
                  <a:gd name="T0" fmla="*/ 0 w 1993"/>
                  <a:gd name="T1" fmla="*/ 0 h 3650"/>
                  <a:gd name="T2" fmla="*/ 0 w 1993"/>
                  <a:gd name="T3" fmla="*/ 2147483646 h 3650"/>
                  <a:gd name="T4" fmla="*/ 2147483646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solidFill>
                <a:schemeClr val="bg1"/>
              </a:solidFill>
              <a:ln>
                <a:noFill/>
              </a:ln>
            </p:spPr>
            <p:txBody>
              <a:bodyPr/>
              <a:lstStyle/>
              <a:p>
                <a:endParaRPr lang="zh-CN" altLang="en-US"/>
              </a:p>
            </p:txBody>
          </p:sp>
          <p:sp>
            <p:nvSpPr>
              <p:cNvPr id="261" name="Freeform 61"/>
              <p:cNvSpPr/>
              <p:nvPr/>
            </p:nvSpPr>
            <p:spPr bwMode="auto">
              <a:xfrm>
                <a:off x="245259" y="191976"/>
                <a:ext cx="344196" cy="409981"/>
              </a:xfrm>
              <a:custGeom>
                <a:avLst/>
                <a:gdLst>
                  <a:gd name="T0" fmla="*/ 2147483646 w 2842"/>
                  <a:gd name="T1" fmla="*/ 0 h 3385"/>
                  <a:gd name="T2" fmla="*/ 2147483646 w 2842"/>
                  <a:gd name="T3" fmla="*/ 2147483646 h 3385"/>
                  <a:gd name="T4" fmla="*/ 2147483646 w 2842"/>
                  <a:gd name="T5" fmla="*/ 2147483646 h 3385"/>
                  <a:gd name="T6" fmla="*/ 2147483646 w 2842"/>
                  <a:gd name="T7" fmla="*/ 2147483646 h 3385"/>
                  <a:gd name="T8" fmla="*/ 0 w 2842"/>
                  <a:gd name="T9" fmla="*/ 2147483646 h 3385"/>
                  <a:gd name="T10" fmla="*/ 2147483646 w 2842"/>
                  <a:gd name="T11" fmla="*/ 2147483646 h 3385"/>
                  <a:gd name="T12" fmla="*/ 2147483646 w 2842"/>
                  <a:gd name="T13" fmla="*/ 2147483646 h 3385"/>
                  <a:gd name="T14" fmla="*/ 2147483646 w 2842"/>
                  <a:gd name="T15" fmla="*/ 2147483646 h 3385"/>
                  <a:gd name="T16" fmla="*/ 2147483646 w 2842"/>
                  <a:gd name="T17" fmla="*/ 2147483646 h 3385"/>
                  <a:gd name="T18" fmla="*/ 2147483646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solidFill>
                <a:schemeClr val="bg1"/>
              </a:solidFill>
              <a:ln>
                <a:noFill/>
              </a:ln>
            </p:spPr>
            <p:txBody>
              <a:bodyPr/>
              <a:lstStyle/>
              <a:p>
                <a:endParaRPr lang="zh-CN" altLang="en-US"/>
              </a:p>
            </p:txBody>
          </p:sp>
        </p:grpSp>
      </p:grpSp>
      <p:pic>
        <p:nvPicPr>
          <p:cNvPr id="7" name="图片 6" descr="C:\Users\Lenovo\Desktop\source\流程图.png流程图"/>
          <p:cNvPicPr>
            <a:picLocks noChangeAspect="1"/>
          </p:cNvPicPr>
          <p:nvPr/>
        </p:nvPicPr>
        <p:blipFill>
          <a:blip r:embed="rId1"/>
          <a:srcRect/>
          <a:stretch>
            <a:fillRect/>
          </a:stretch>
        </p:blipFill>
        <p:spPr>
          <a:xfrm>
            <a:off x="6865116" y="67945"/>
            <a:ext cx="3518519" cy="672211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330" y="1679533"/>
            <a:ext cx="3669574" cy="5105400"/>
          </a:xfrm>
          <a:prstGeom prst="rect">
            <a:avLst/>
          </a:prstGeom>
        </p:spPr>
      </p:pic>
      <p:sp>
        <p:nvSpPr>
          <p:cNvPr id="54" name="圆角矩形 248"/>
          <p:cNvSpPr/>
          <p:nvPr/>
        </p:nvSpPr>
        <p:spPr>
          <a:xfrm>
            <a:off x="1624001" y="1593230"/>
            <a:ext cx="3837463" cy="5264770"/>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圆角矩形 248"/>
          <p:cNvSpPr/>
          <p:nvPr/>
        </p:nvSpPr>
        <p:spPr>
          <a:xfrm>
            <a:off x="283585" y="1603771"/>
            <a:ext cx="3622093" cy="4666676"/>
          </a:xfrm>
          <a:prstGeom prst="roundRect">
            <a:avLst>
              <a:gd name="adj" fmla="val 6921"/>
            </a:avLst>
          </a:prstGeom>
          <a:noFill/>
          <a:ln w="381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00" y="1730742"/>
            <a:ext cx="3549930" cy="4391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0">
        <p14:prism dir="u"/>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14:presetBounceEnd="60000">
                                      <p:stCondLst>
                                        <p:cond delay="0"/>
                                      </p:stCondLst>
                                      <p:childTnLst>
                                        <p:set>
                                          <p:cBhvr>
                                            <p:cTn id="11" dur="1" fill="hold">
                                              <p:stCondLst>
                                                <p:cond delay="0"/>
                                              </p:stCondLst>
                                            </p:cTn>
                                            <p:tgtEl>
                                              <p:spTgt spid="256"/>
                                            </p:tgtEl>
                                            <p:attrNameLst>
                                              <p:attrName>style.visibility</p:attrName>
                                            </p:attrNameLst>
                                          </p:cBhvr>
                                          <p:to>
                                            <p:strVal val="visible"/>
                                          </p:to>
                                        </p:set>
                                        <p:anim calcmode="lin" valueType="num" p14:bounceEnd="60000">
                                          <p:cBhvr additive="base">
                                            <p:cTn id="12" dur="500" fill="hold"/>
                                            <p:tgtEl>
                                              <p:spTgt spid="256"/>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25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42" fill="hold" nodeType="afterEffect">
                                      <p:stCondLst>
                                        <p:cond delay="0"/>
                                      </p:stCondLst>
                                      <p:childTnLst>
                                        <p:set>
                                          <p:cBhvr>
                                            <p:cTn id="16" dur="1" fill="hold">
                                              <p:stCondLst>
                                                <p:cond delay="0"/>
                                              </p:stCondLst>
                                            </p:cTn>
                                            <p:tgtEl>
                                              <p:spTgt spid="248"/>
                                            </p:tgtEl>
                                            <p:attrNameLst>
                                              <p:attrName>style.visibility</p:attrName>
                                            </p:attrNameLst>
                                          </p:cBhvr>
                                          <p:to>
                                            <p:strVal val="visible"/>
                                          </p:to>
                                        </p:set>
                                        <p:animEffect transition="in" filter="barn(outHorizontal)">
                                          <p:cBhvr>
                                            <p:cTn id="17" dur="500"/>
                                            <p:tgtEl>
                                              <p:spTgt spid="2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500" fill="hold"/>
                                            <p:tgtEl>
                                              <p:spTgt spid="54"/>
                                            </p:tgtEl>
                                            <p:attrNameLst>
                                              <p:attrName>ppt_x</p:attrName>
                                            </p:attrNameLst>
                                          </p:cBhvr>
                                          <p:tavLst>
                                            <p:tav tm="0">
                                              <p:val>
                                                <p:strVal val="#ppt_x"/>
                                              </p:val>
                                            </p:tav>
                                            <p:tav tm="100000">
                                              <p:val>
                                                <p:strVal val="#ppt_x"/>
                                              </p:val>
                                            </p:tav>
                                          </p:tavLst>
                                        </p:anim>
                                        <p:anim calcmode="lin" valueType="num">
                                          <p:cBhvr additive="base">
                                            <p:cTn id="23" dur="500" fill="hold"/>
                                            <p:tgtEl>
                                              <p:spTgt spid="5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1+ppt_h/2"/>
                                              </p:val>
                                            </p:tav>
                                          </p:tavLst>
                                        </p:anim>
                                        <p:set>
                                          <p:cBhvr>
                                            <p:cTn id="33" dur="1" fill="hold">
                                              <p:stCondLst>
                                                <p:cond delay="499"/>
                                              </p:stCondLst>
                                            </p:cTn>
                                            <p:tgtEl>
                                              <p:spTgt spid="10"/>
                                            </p:tgtEl>
                                            <p:attrNameLst>
                                              <p:attrName>style.visibility</p:attrName>
                                            </p:attrNameLst>
                                          </p:cBhvr>
                                          <p:to>
                                            <p:strVal val="hidden"/>
                                          </p:to>
                                        </p:set>
                                      </p:childTnLst>
                                    </p:cTn>
                                  </p:par>
                                  <p:par>
                                    <p:cTn id="34" presetID="2" presetClass="exit" presetSubtype="4" fill="hold" grpId="1" nodeType="withEffect">
                                      <p:stCondLst>
                                        <p:cond delay="0"/>
                                      </p:stCondLst>
                                      <p:childTnLst>
                                        <p:anim calcmode="lin" valueType="num">
                                          <p:cBhvr additive="base">
                                            <p:cTn id="35" dur="500"/>
                                            <p:tgtEl>
                                              <p:spTgt spid="54"/>
                                            </p:tgtEl>
                                            <p:attrNameLst>
                                              <p:attrName>ppt_x</p:attrName>
                                            </p:attrNameLst>
                                          </p:cBhvr>
                                          <p:tavLst>
                                            <p:tav tm="0">
                                              <p:val>
                                                <p:strVal val="ppt_x"/>
                                              </p:val>
                                            </p:tav>
                                            <p:tav tm="100000">
                                              <p:val>
                                                <p:strVal val="ppt_x"/>
                                              </p:val>
                                            </p:tav>
                                          </p:tavLst>
                                        </p:anim>
                                        <p:anim calcmode="lin" valueType="num">
                                          <p:cBhvr additive="base">
                                            <p:cTn id="36" dur="500"/>
                                            <p:tgtEl>
                                              <p:spTgt spid="54"/>
                                            </p:tgtEl>
                                            <p:attrNameLst>
                                              <p:attrName>ppt_y</p:attrName>
                                            </p:attrNameLst>
                                          </p:cBhvr>
                                          <p:tavLst>
                                            <p:tav tm="0">
                                              <p:val>
                                                <p:strVal val="ppt_y"/>
                                              </p:val>
                                            </p:tav>
                                            <p:tav tm="100000">
                                              <p:val>
                                                <p:strVal val="1+ppt_h/2"/>
                                              </p:val>
                                            </p:tav>
                                          </p:tavLst>
                                        </p:anim>
                                        <p:set>
                                          <p:cBhvr>
                                            <p:cTn id="37" dur="1" fill="hold">
                                              <p:stCondLst>
                                                <p:cond delay="499"/>
                                              </p:stCondLst>
                                            </p:cTn>
                                            <p:tgtEl>
                                              <p:spTgt spid="5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500" fill="hold"/>
                                            <p:tgtEl>
                                              <p:spTgt spid="55"/>
                                            </p:tgtEl>
                                            <p:attrNameLst>
                                              <p:attrName>ppt_x</p:attrName>
                                            </p:attrNameLst>
                                          </p:cBhvr>
                                          <p:tavLst>
                                            <p:tav tm="0">
                                              <p:val>
                                                <p:strVal val="#ppt_x"/>
                                              </p:val>
                                            </p:tav>
                                            <p:tav tm="100000">
                                              <p:val>
                                                <p:strVal val="#ppt_x"/>
                                              </p:val>
                                            </p:tav>
                                          </p:tavLst>
                                        </p:anim>
                                        <p:anim calcmode="lin" valueType="num">
                                          <p:cBhvr additive="base">
                                            <p:cTn id="43" dur="500" fill="hold"/>
                                            <p:tgtEl>
                                              <p:spTgt spid="55"/>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500"/>
                                            <p:tgtEl>
                                              <p:spTgt spid="12"/>
                                            </p:tgtEl>
                                            <p:attrNameLst>
                                              <p:attrName>ppt_x</p:attrName>
                                            </p:attrNameLst>
                                          </p:cBhvr>
                                          <p:tavLst>
                                            <p:tav tm="0">
                                              <p:val>
                                                <p:strVal val="ppt_x"/>
                                              </p:val>
                                            </p:tav>
                                            <p:tav tm="100000">
                                              <p:val>
                                                <p:strVal val="ppt_x"/>
                                              </p:val>
                                            </p:tav>
                                          </p:tavLst>
                                        </p:anim>
                                        <p:anim calcmode="lin" valueType="num">
                                          <p:cBhvr additive="base">
                                            <p:cTn id="52" dur="500"/>
                                            <p:tgtEl>
                                              <p:spTgt spid="12"/>
                                            </p:tgtEl>
                                            <p:attrNameLst>
                                              <p:attrName>ppt_y</p:attrName>
                                            </p:attrNameLst>
                                          </p:cBhvr>
                                          <p:tavLst>
                                            <p:tav tm="0">
                                              <p:val>
                                                <p:strVal val="ppt_y"/>
                                              </p:val>
                                            </p:tav>
                                            <p:tav tm="100000">
                                              <p:val>
                                                <p:strVal val="1+ppt_h/2"/>
                                              </p:val>
                                            </p:tav>
                                          </p:tavLst>
                                        </p:anim>
                                        <p:set>
                                          <p:cBhvr>
                                            <p:cTn id="53" dur="1" fill="hold">
                                              <p:stCondLst>
                                                <p:cond delay="499"/>
                                              </p:stCondLst>
                                            </p:cTn>
                                            <p:tgtEl>
                                              <p:spTgt spid="12"/>
                                            </p:tgtEl>
                                            <p:attrNameLst>
                                              <p:attrName>style.visibility</p:attrName>
                                            </p:attrNameLst>
                                          </p:cBhvr>
                                          <p:to>
                                            <p:strVal val="hidden"/>
                                          </p:to>
                                        </p:set>
                                      </p:childTnLst>
                                    </p:cTn>
                                  </p:par>
                                  <p:par>
                                    <p:cTn id="54" presetID="2" presetClass="exit" presetSubtype="4" fill="hold" grpId="1" nodeType="withEffect">
                                      <p:stCondLst>
                                        <p:cond delay="0"/>
                                      </p:stCondLst>
                                      <p:childTnLst>
                                        <p:anim calcmode="lin" valueType="num">
                                          <p:cBhvr additive="base">
                                            <p:cTn id="55" dur="500"/>
                                            <p:tgtEl>
                                              <p:spTgt spid="55"/>
                                            </p:tgtEl>
                                            <p:attrNameLst>
                                              <p:attrName>ppt_x</p:attrName>
                                            </p:attrNameLst>
                                          </p:cBhvr>
                                          <p:tavLst>
                                            <p:tav tm="0">
                                              <p:val>
                                                <p:strVal val="ppt_x"/>
                                              </p:val>
                                            </p:tav>
                                            <p:tav tm="100000">
                                              <p:val>
                                                <p:strVal val="ppt_x"/>
                                              </p:val>
                                            </p:tav>
                                          </p:tavLst>
                                        </p:anim>
                                        <p:anim calcmode="lin" valueType="num">
                                          <p:cBhvr additive="base">
                                            <p:cTn id="56" dur="500"/>
                                            <p:tgtEl>
                                              <p:spTgt spid="55"/>
                                            </p:tgtEl>
                                            <p:attrNameLst>
                                              <p:attrName>ppt_y</p:attrName>
                                            </p:attrNameLst>
                                          </p:cBhvr>
                                          <p:tavLst>
                                            <p:tav tm="0">
                                              <p:val>
                                                <p:strVal val="ppt_y"/>
                                              </p:val>
                                            </p:tav>
                                            <p:tav tm="100000">
                                              <p:val>
                                                <p:strVal val="1+ppt_h/2"/>
                                              </p:val>
                                            </p:tav>
                                          </p:tavLst>
                                        </p:anim>
                                        <p:set>
                                          <p:cBhvr>
                                            <p:cTn id="57"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5" grpId="0" animBg="1"/>
          <p:bldP spid="55" grpId="1"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256"/>
                                            </p:tgtEl>
                                            <p:attrNameLst>
                                              <p:attrName>style.visibility</p:attrName>
                                            </p:attrNameLst>
                                          </p:cBhvr>
                                          <p:to>
                                            <p:strVal val="visible"/>
                                          </p:to>
                                        </p:set>
                                        <p:anim calcmode="lin" valueType="num">
                                          <p:cBhvr additive="base">
                                            <p:cTn id="12" dur="500" fill="hold"/>
                                            <p:tgtEl>
                                              <p:spTgt spid="256"/>
                                            </p:tgtEl>
                                            <p:attrNameLst>
                                              <p:attrName>ppt_x</p:attrName>
                                            </p:attrNameLst>
                                          </p:cBhvr>
                                          <p:tavLst>
                                            <p:tav tm="0">
                                              <p:val>
                                                <p:strVal val="0-#ppt_w/2"/>
                                              </p:val>
                                            </p:tav>
                                            <p:tav tm="100000">
                                              <p:val>
                                                <p:strVal val="#ppt_x"/>
                                              </p:val>
                                            </p:tav>
                                          </p:tavLst>
                                        </p:anim>
                                        <p:anim calcmode="lin" valueType="num">
                                          <p:cBhvr additive="base">
                                            <p:cTn id="13" dur="500" fill="hold"/>
                                            <p:tgtEl>
                                              <p:spTgt spid="25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42" fill="hold" nodeType="afterEffect">
                                      <p:stCondLst>
                                        <p:cond delay="0"/>
                                      </p:stCondLst>
                                      <p:childTnLst>
                                        <p:set>
                                          <p:cBhvr>
                                            <p:cTn id="16" dur="1" fill="hold">
                                              <p:stCondLst>
                                                <p:cond delay="0"/>
                                              </p:stCondLst>
                                            </p:cTn>
                                            <p:tgtEl>
                                              <p:spTgt spid="248"/>
                                            </p:tgtEl>
                                            <p:attrNameLst>
                                              <p:attrName>style.visibility</p:attrName>
                                            </p:attrNameLst>
                                          </p:cBhvr>
                                          <p:to>
                                            <p:strVal val="visible"/>
                                          </p:to>
                                        </p:set>
                                        <p:animEffect transition="in" filter="barn(outHorizontal)">
                                          <p:cBhvr>
                                            <p:cTn id="17" dur="500"/>
                                            <p:tgtEl>
                                              <p:spTgt spid="2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500" fill="hold"/>
                                            <p:tgtEl>
                                              <p:spTgt spid="54"/>
                                            </p:tgtEl>
                                            <p:attrNameLst>
                                              <p:attrName>ppt_x</p:attrName>
                                            </p:attrNameLst>
                                          </p:cBhvr>
                                          <p:tavLst>
                                            <p:tav tm="0">
                                              <p:val>
                                                <p:strVal val="#ppt_x"/>
                                              </p:val>
                                            </p:tav>
                                            <p:tav tm="100000">
                                              <p:val>
                                                <p:strVal val="#ppt_x"/>
                                              </p:val>
                                            </p:tav>
                                          </p:tavLst>
                                        </p:anim>
                                        <p:anim calcmode="lin" valueType="num">
                                          <p:cBhvr additive="base">
                                            <p:cTn id="23" dur="500" fill="hold"/>
                                            <p:tgtEl>
                                              <p:spTgt spid="5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0"/>
                                            </p:tgtEl>
                                            <p:attrNameLst>
                                              <p:attrName>ppt_x</p:attrName>
                                            </p:attrNameLst>
                                          </p:cBhvr>
                                          <p:tavLst>
                                            <p:tav tm="0">
                                              <p:val>
                                                <p:strVal val="ppt_x"/>
                                              </p:val>
                                            </p:tav>
                                            <p:tav tm="100000">
                                              <p:val>
                                                <p:strVal val="ppt_x"/>
                                              </p:val>
                                            </p:tav>
                                          </p:tavLst>
                                        </p:anim>
                                        <p:anim calcmode="lin" valueType="num">
                                          <p:cBhvr additive="base">
                                            <p:cTn id="32" dur="500"/>
                                            <p:tgtEl>
                                              <p:spTgt spid="10"/>
                                            </p:tgtEl>
                                            <p:attrNameLst>
                                              <p:attrName>ppt_y</p:attrName>
                                            </p:attrNameLst>
                                          </p:cBhvr>
                                          <p:tavLst>
                                            <p:tav tm="0">
                                              <p:val>
                                                <p:strVal val="ppt_y"/>
                                              </p:val>
                                            </p:tav>
                                            <p:tav tm="100000">
                                              <p:val>
                                                <p:strVal val="1+ppt_h/2"/>
                                              </p:val>
                                            </p:tav>
                                          </p:tavLst>
                                        </p:anim>
                                        <p:set>
                                          <p:cBhvr>
                                            <p:cTn id="33" dur="1" fill="hold">
                                              <p:stCondLst>
                                                <p:cond delay="499"/>
                                              </p:stCondLst>
                                            </p:cTn>
                                            <p:tgtEl>
                                              <p:spTgt spid="10"/>
                                            </p:tgtEl>
                                            <p:attrNameLst>
                                              <p:attrName>style.visibility</p:attrName>
                                            </p:attrNameLst>
                                          </p:cBhvr>
                                          <p:to>
                                            <p:strVal val="hidden"/>
                                          </p:to>
                                        </p:set>
                                      </p:childTnLst>
                                    </p:cTn>
                                  </p:par>
                                  <p:par>
                                    <p:cTn id="34" presetID="2" presetClass="exit" presetSubtype="4" fill="hold" grpId="1" nodeType="withEffect">
                                      <p:stCondLst>
                                        <p:cond delay="0"/>
                                      </p:stCondLst>
                                      <p:childTnLst>
                                        <p:anim calcmode="lin" valueType="num">
                                          <p:cBhvr additive="base">
                                            <p:cTn id="35" dur="500"/>
                                            <p:tgtEl>
                                              <p:spTgt spid="54"/>
                                            </p:tgtEl>
                                            <p:attrNameLst>
                                              <p:attrName>ppt_x</p:attrName>
                                            </p:attrNameLst>
                                          </p:cBhvr>
                                          <p:tavLst>
                                            <p:tav tm="0">
                                              <p:val>
                                                <p:strVal val="ppt_x"/>
                                              </p:val>
                                            </p:tav>
                                            <p:tav tm="100000">
                                              <p:val>
                                                <p:strVal val="ppt_x"/>
                                              </p:val>
                                            </p:tav>
                                          </p:tavLst>
                                        </p:anim>
                                        <p:anim calcmode="lin" valueType="num">
                                          <p:cBhvr additive="base">
                                            <p:cTn id="36" dur="500"/>
                                            <p:tgtEl>
                                              <p:spTgt spid="54"/>
                                            </p:tgtEl>
                                            <p:attrNameLst>
                                              <p:attrName>ppt_y</p:attrName>
                                            </p:attrNameLst>
                                          </p:cBhvr>
                                          <p:tavLst>
                                            <p:tav tm="0">
                                              <p:val>
                                                <p:strVal val="ppt_y"/>
                                              </p:val>
                                            </p:tav>
                                            <p:tav tm="100000">
                                              <p:val>
                                                <p:strVal val="1+ppt_h/2"/>
                                              </p:val>
                                            </p:tav>
                                          </p:tavLst>
                                        </p:anim>
                                        <p:set>
                                          <p:cBhvr>
                                            <p:cTn id="37" dur="1" fill="hold">
                                              <p:stCondLst>
                                                <p:cond delay="499"/>
                                              </p:stCondLst>
                                            </p:cTn>
                                            <p:tgtEl>
                                              <p:spTgt spid="5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500" fill="hold"/>
                                            <p:tgtEl>
                                              <p:spTgt spid="55"/>
                                            </p:tgtEl>
                                            <p:attrNameLst>
                                              <p:attrName>ppt_x</p:attrName>
                                            </p:attrNameLst>
                                          </p:cBhvr>
                                          <p:tavLst>
                                            <p:tav tm="0">
                                              <p:val>
                                                <p:strVal val="#ppt_x"/>
                                              </p:val>
                                            </p:tav>
                                            <p:tav tm="100000">
                                              <p:val>
                                                <p:strVal val="#ppt_x"/>
                                              </p:val>
                                            </p:tav>
                                          </p:tavLst>
                                        </p:anim>
                                        <p:anim calcmode="lin" valueType="num">
                                          <p:cBhvr additive="base">
                                            <p:cTn id="43" dur="500" fill="hold"/>
                                            <p:tgtEl>
                                              <p:spTgt spid="55"/>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500"/>
                                            <p:tgtEl>
                                              <p:spTgt spid="12"/>
                                            </p:tgtEl>
                                            <p:attrNameLst>
                                              <p:attrName>ppt_x</p:attrName>
                                            </p:attrNameLst>
                                          </p:cBhvr>
                                          <p:tavLst>
                                            <p:tav tm="0">
                                              <p:val>
                                                <p:strVal val="ppt_x"/>
                                              </p:val>
                                            </p:tav>
                                            <p:tav tm="100000">
                                              <p:val>
                                                <p:strVal val="ppt_x"/>
                                              </p:val>
                                            </p:tav>
                                          </p:tavLst>
                                        </p:anim>
                                        <p:anim calcmode="lin" valueType="num">
                                          <p:cBhvr additive="base">
                                            <p:cTn id="52" dur="500"/>
                                            <p:tgtEl>
                                              <p:spTgt spid="12"/>
                                            </p:tgtEl>
                                            <p:attrNameLst>
                                              <p:attrName>ppt_y</p:attrName>
                                            </p:attrNameLst>
                                          </p:cBhvr>
                                          <p:tavLst>
                                            <p:tav tm="0">
                                              <p:val>
                                                <p:strVal val="ppt_y"/>
                                              </p:val>
                                            </p:tav>
                                            <p:tav tm="100000">
                                              <p:val>
                                                <p:strVal val="1+ppt_h/2"/>
                                              </p:val>
                                            </p:tav>
                                          </p:tavLst>
                                        </p:anim>
                                        <p:set>
                                          <p:cBhvr>
                                            <p:cTn id="53" dur="1" fill="hold">
                                              <p:stCondLst>
                                                <p:cond delay="499"/>
                                              </p:stCondLst>
                                            </p:cTn>
                                            <p:tgtEl>
                                              <p:spTgt spid="12"/>
                                            </p:tgtEl>
                                            <p:attrNameLst>
                                              <p:attrName>style.visibility</p:attrName>
                                            </p:attrNameLst>
                                          </p:cBhvr>
                                          <p:to>
                                            <p:strVal val="hidden"/>
                                          </p:to>
                                        </p:set>
                                      </p:childTnLst>
                                    </p:cTn>
                                  </p:par>
                                  <p:par>
                                    <p:cTn id="54" presetID="2" presetClass="exit" presetSubtype="4" fill="hold" grpId="1" nodeType="withEffect">
                                      <p:stCondLst>
                                        <p:cond delay="0"/>
                                      </p:stCondLst>
                                      <p:childTnLst>
                                        <p:anim calcmode="lin" valueType="num">
                                          <p:cBhvr additive="base">
                                            <p:cTn id="55" dur="500"/>
                                            <p:tgtEl>
                                              <p:spTgt spid="55"/>
                                            </p:tgtEl>
                                            <p:attrNameLst>
                                              <p:attrName>ppt_x</p:attrName>
                                            </p:attrNameLst>
                                          </p:cBhvr>
                                          <p:tavLst>
                                            <p:tav tm="0">
                                              <p:val>
                                                <p:strVal val="ppt_x"/>
                                              </p:val>
                                            </p:tav>
                                            <p:tav tm="100000">
                                              <p:val>
                                                <p:strVal val="ppt_x"/>
                                              </p:val>
                                            </p:tav>
                                          </p:tavLst>
                                        </p:anim>
                                        <p:anim calcmode="lin" valueType="num">
                                          <p:cBhvr additive="base">
                                            <p:cTn id="56" dur="500"/>
                                            <p:tgtEl>
                                              <p:spTgt spid="55"/>
                                            </p:tgtEl>
                                            <p:attrNameLst>
                                              <p:attrName>ppt_y</p:attrName>
                                            </p:attrNameLst>
                                          </p:cBhvr>
                                          <p:tavLst>
                                            <p:tav tm="0">
                                              <p:val>
                                                <p:strVal val="ppt_y"/>
                                              </p:val>
                                            </p:tav>
                                            <p:tav tm="100000">
                                              <p:val>
                                                <p:strVal val="1+ppt_h/2"/>
                                              </p:val>
                                            </p:tav>
                                          </p:tavLst>
                                        </p:anim>
                                        <p:set>
                                          <p:cBhvr>
                                            <p:cTn id="57"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5" grpId="0" animBg="1"/>
          <p:bldP spid="55" grpId="1"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41769" y="191472"/>
            <a:ext cx="5280452" cy="1561128"/>
            <a:chOff x="141769" y="191472"/>
            <a:chExt cx="5280452" cy="1561128"/>
          </a:xfrm>
        </p:grpSpPr>
        <p:sp>
          <p:nvSpPr>
            <p:cNvPr id="40" name="任意多边形 39"/>
            <p:cNvSpPr/>
            <p:nvPr/>
          </p:nvSpPr>
          <p:spPr>
            <a:xfrm rot="20047423">
              <a:off x="141769" y="328673"/>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288624" y="191472"/>
              <a:ext cx="5133597" cy="1561128"/>
              <a:chOff x="288624" y="191472"/>
              <a:chExt cx="5133597" cy="1561128"/>
            </a:xfrm>
          </p:grpSpPr>
          <p:sp>
            <p:nvSpPr>
              <p:cNvPr id="45" name="任意多边形 44"/>
              <p:cNvSpPr/>
              <p:nvPr/>
            </p:nvSpPr>
            <p:spPr>
              <a:xfrm>
                <a:off x="784752" y="191472"/>
                <a:ext cx="4637469" cy="975705"/>
              </a:xfrm>
              <a:custGeom>
                <a:avLst/>
                <a:gdLst>
                  <a:gd name="connsiteX0" fmla="*/ 0 w 5863772"/>
                  <a:gd name="connsiteY0" fmla="*/ 0 h 1233714"/>
                  <a:gd name="connsiteX1" fmla="*/ 1045029 w 5863772"/>
                  <a:gd name="connsiteY1" fmla="*/ 0 h 1233714"/>
                  <a:gd name="connsiteX2" fmla="*/ 1683658 w 5863772"/>
                  <a:gd name="connsiteY2" fmla="*/ 435429 h 1233714"/>
                  <a:gd name="connsiteX3" fmla="*/ 2547939 w 5863772"/>
                  <a:gd name="connsiteY3" fmla="*/ 435429 h 1233714"/>
                  <a:gd name="connsiteX4" fmla="*/ 2615669 w 5863772"/>
                  <a:gd name="connsiteY4" fmla="*/ 544285 h 1233714"/>
                  <a:gd name="connsiteX5" fmla="*/ 4147501 w 5863772"/>
                  <a:gd name="connsiteY5" fmla="*/ 544285 h 1233714"/>
                  <a:gd name="connsiteX6" fmla="*/ 4215232 w 5863772"/>
                  <a:gd name="connsiteY6" fmla="*/ 435429 h 1233714"/>
                  <a:gd name="connsiteX7" fmla="*/ 5123543 w 5863772"/>
                  <a:gd name="connsiteY7" fmla="*/ 435429 h 1233714"/>
                  <a:gd name="connsiteX8" fmla="*/ 5863772 w 5863772"/>
                  <a:gd name="connsiteY8" fmla="*/ 1233714 h 1233714"/>
                  <a:gd name="connsiteX9" fmla="*/ 5259842 w 5863772"/>
                  <a:gd name="connsiteY9" fmla="*/ 1233714 h 1233714"/>
                  <a:gd name="connsiteX10" fmla="*/ 5239204 w 5863772"/>
                  <a:gd name="connsiteY10" fmla="*/ 1151164 h 1233714"/>
                  <a:gd name="connsiteX11" fmla="*/ 4737554 w 5863772"/>
                  <a:gd name="connsiteY11" fmla="*/ 1151164 h 1233714"/>
                  <a:gd name="connsiteX12" fmla="*/ 4716917 w 5863772"/>
                  <a:gd name="connsiteY12" fmla="*/ 1233714 h 1233714"/>
                  <a:gd name="connsiteX13" fmla="*/ 846179 w 5863772"/>
                  <a:gd name="connsiteY13" fmla="*/ 1233714 h 1233714"/>
                  <a:gd name="connsiteX14" fmla="*/ 867384 w 5863772"/>
                  <a:gd name="connsiteY14" fmla="*/ 1165404 h 1233714"/>
                  <a:gd name="connsiteX15" fmla="*/ 885371 w 5863772"/>
                  <a:gd name="connsiteY15" fmla="*/ 986971 h 1233714"/>
                  <a:gd name="connsiteX16" fmla="*/ 0 w 5863772"/>
                  <a:gd name="connsiteY16" fmla="*/ 10160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1233714">
                    <a:moveTo>
                      <a:pt x="0" y="0"/>
                    </a:moveTo>
                    <a:lnTo>
                      <a:pt x="1045029" y="0"/>
                    </a:lnTo>
                    <a:lnTo>
                      <a:pt x="1683658" y="435429"/>
                    </a:lnTo>
                    <a:lnTo>
                      <a:pt x="2547939" y="435429"/>
                    </a:lnTo>
                    <a:lnTo>
                      <a:pt x="2615669" y="544285"/>
                    </a:lnTo>
                    <a:lnTo>
                      <a:pt x="4147501" y="544285"/>
                    </a:lnTo>
                    <a:lnTo>
                      <a:pt x="4215232" y="435429"/>
                    </a:lnTo>
                    <a:lnTo>
                      <a:pt x="5123543" y="435429"/>
                    </a:lnTo>
                    <a:lnTo>
                      <a:pt x="5863772" y="1233714"/>
                    </a:lnTo>
                    <a:lnTo>
                      <a:pt x="5259842" y="1233714"/>
                    </a:lnTo>
                    <a:lnTo>
                      <a:pt x="5239204" y="1151164"/>
                    </a:lnTo>
                    <a:lnTo>
                      <a:pt x="4737554" y="1151164"/>
                    </a:lnTo>
                    <a:lnTo>
                      <a:pt x="4716917" y="1233714"/>
                    </a:lnTo>
                    <a:lnTo>
                      <a:pt x="846179" y="1233714"/>
                    </a:lnTo>
                    <a:lnTo>
                      <a:pt x="867384" y="1165404"/>
                    </a:lnTo>
                    <a:cubicBezTo>
                      <a:pt x="879178" y="1107769"/>
                      <a:pt x="885371" y="1048093"/>
                      <a:pt x="885371" y="986971"/>
                    </a:cubicBezTo>
                    <a:cubicBezTo>
                      <a:pt x="885371" y="497994"/>
                      <a:pt x="488977" y="101600"/>
                      <a:pt x="0" y="101600"/>
                    </a:cubicBezTo>
                    <a:close/>
                  </a:path>
                </a:pathLst>
              </a:custGeom>
              <a:no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784752" y="1300568"/>
                <a:ext cx="4637469" cy="452032"/>
              </a:xfrm>
              <a:custGeom>
                <a:avLst/>
                <a:gdLst>
                  <a:gd name="connsiteX0" fmla="*/ 777375 w 5863772"/>
                  <a:gd name="connsiteY0" fmla="*/ 0 h 571564"/>
                  <a:gd name="connsiteX1" fmla="*/ 2715369 w 5863772"/>
                  <a:gd name="connsiteY1" fmla="*/ 0 h 571564"/>
                  <a:gd name="connsiteX2" fmla="*/ 2836777 w 5863772"/>
                  <a:gd name="connsiteY2" fmla="*/ 112079 h 571564"/>
                  <a:gd name="connsiteX3" fmla="*/ 4304640 w 5863772"/>
                  <a:gd name="connsiteY3" fmla="*/ 112079 h 571564"/>
                  <a:gd name="connsiteX4" fmla="*/ 4426049 w 5863772"/>
                  <a:gd name="connsiteY4" fmla="*/ 0 h 571564"/>
                  <a:gd name="connsiteX5" fmla="*/ 5863772 w 5863772"/>
                  <a:gd name="connsiteY5" fmla="*/ 0 h 571564"/>
                  <a:gd name="connsiteX6" fmla="*/ 5863772 w 5863772"/>
                  <a:gd name="connsiteY6" fmla="*/ 371992 h 571564"/>
                  <a:gd name="connsiteX7" fmla="*/ 5233862 w 5863772"/>
                  <a:gd name="connsiteY7" fmla="*/ 371992 h 571564"/>
                  <a:gd name="connsiteX8" fmla="*/ 5017678 w 5863772"/>
                  <a:gd name="connsiteY8" fmla="*/ 571564 h 571564"/>
                  <a:gd name="connsiteX9" fmla="*/ 4397577 w 5863772"/>
                  <a:gd name="connsiteY9" fmla="*/ 571564 h 571564"/>
                  <a:gd name="connsiteX10" fmla="*/ 4107589 w 5863772"/>
                  <a:gd name="connsiteY10" fmla="*/ 303860 h 571564"/>
                  <a:gd name="connsiteX11" fmla="*/ 1756183 w 5863772"/>
                  <a:gd name="connsiteY11" fmla="*/ 303860 h 571564"/>
                  <a:gd name="connsiteX12" fmla="*/ 1466196 w 5863772"/>
                  <a:gd name="connsiteY12" fmla="*/ 571564 h 571564"/>
                  <a:gd name="connsiteX13" fmla="*/ 151787 w 5863772"/>
                  <a:gd name="connsiteY13" fmla="*/ 571564 h 571564"/>
                  <a:gd name="connsiteX14" fmla="*/ 0 w 5863772"/>
                  <a:gd name="connsiteY14" fmla="*/ 475220 h 571564"/>
                  <a:gd name="connsiteX15" fmla="*/ 0 w 5863772"/>
                  <a:gd name="connsiteY15" fmla="*/ 469963 h 571564"/>
                  <a:gd name="connsiteX16" fmla="*/ 734164 w 5863772"/>
                  <a:gd name="connsiteY16" fmla="*/ 79612 h 57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571564">
                    <a:moveTo>
                      <a:pt x="777375" y="0"/>
                    </a:moveTo>
                    <a:lnTo>
                      <a:pt x="2715369" y="0"/>
                    </a:lnTo>
                    <a:lnTo>
                      <a:pt x="2836777" y="112079"/>
                    </a:lnTo>
                    <a:lnTo>
                      <a:pt x="4304640" y="112079"/>
                    </a:lnTo>
                    <a:lnTo>
                      <a:pt x="4426049" y="0"/>
                    </a:lnTo>
                    <a:lnTo>
                      <a:pt x="5863772" y="0"/>
                    </a:lnTo>
                    <a:lnTo>
                      <a:pt x="5863772" y="371992"/>
                    </a:lnTo>
                    <a:lnTo>
                      <a:pt x="5233862" y="371992"/>
                    </a:lnTo>
                    <a:lnTo>
                      <a:pt x="5017678" y="571564"/>
                    </a:lnTo>
                    <a:lnTo>
                      <a:pt x="4397577" y="571564"/>
                    </a:lnTo>
                    <a:lnTo>
                      <a:pt x="4107589" y="303860"/>
                    </a:lnTo>
                    <a:lnTo>
                      <a:pt x="1756183" y="303860"/>
                    </a:lnTo>
                    <a:lnTo>
                      <a:pt x="1466196" y="571564"/>
                    </a:lnTo>
                    <a:lnTo>
                      <a:pt x="151787" y="571564"/>
                    </a:lnTo>
                    <a:lnTo>
                      <a:pt x="0" y="475220"/>
                    </a:lnTo>
                    <a:lnTo>
                      <a:pt x="0" y="469963"/>
                    </a:lnTo>
                    <a:cubicBezTo>
                      <a:pt x="305611" y="469963"/>
                      <a:pt x="575056" y="315122"/>
                      <a:pt x="734164" y="79612"/>
                    </a:cubicBezTo>
                    <a:close/>
                  </a:path>
                </a:pathLst>
              </a:custGeom>
              <a:noFill/>
              <a:ln w="285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7" name="任意多边形 46"/>
              <p:cNvSpPr/>
              <p:nvPr/>
            </p:nvSpPr>
            <p:spPr>
              <a:xfrm>
                <a:off x="4228417" y="471270"/>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67673" y="654577"/>
                <a:ext cx="634158" cy="634158"/>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288624" y="475527"/>
                <a:ext cx="992256" cy="992256"/>
                <a:chOff x="813435" y="4187372"/>
                <a:chExt cx="1292678" cy="1292678"/>
              </a:xfrm>
              <a:noFill/>
            </p:grpSpPr>
            <p:sp>
              <p:nvSpPr>
                <p:cNvPr id="52" name="圆角矩形 51"/>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1584416" y="587553"/>
                <a:ext cx="3328155"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Implement 1.0</a:t>
                </a:r>
                <a:endParaRPr lang="zh-CN" altLang="en-US" sz="3200" dirty="0">
                  <a:solidFill>
                    <a:schemeClr val="bg1"/>
                  </a:solidFill>
                  <a:latin typeface="汉仪菱心体简" panose="02010609000101010101" charset="-122"/>
                  <a:ea typeface="汉仪菱心体简" panose="02010609000101010101" charset="-122"/>
                </a:endParaRPr>
              </a:p>
            </p:txBody>
          </p:sp>
          <p:sp>
            <p:nvSpPr>
              <p:cNvPr id="51" name="任意多边形 50"/>
              <p:cNvSpPr/>
              <p:nvPr/>
            </p:nvSpPr>
            <p:spPr>
              <a:xfrm>
                <a:off x="4246973" y="469257"/>
                <a:ext cx="443330"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solidFill>
                <a:schemeClr val="bg1">
                  <a:lumMod val="75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626183" y="780063"/>
              <a:ext cx="378259" cy="369903"/>
              <a:chOff x="137478" y="159965"/>
              <a:chExt cx="451977" cy="441992"/>
            </a:xfrm>
          </p:grpSpPr>
          <p:sp>
            <p:nvSpPr>
              <p:cNvPr id="43" name="Freeform 60"/>
              <p:cNvSpPr/>
              <p:nvPr/>
            </p:nvSpPr>
            <p:spPr bwMode="auto">
              <a:xfrm>
                <a:off x="137478" y="159965"/>
                <a:ext cx="241407" cy="441992"/>
              </a:xfrm>
              <a:custGeom>
                <a:avLst/>
                <a:gdLst>
                  <a:gd name="T0" fmla="*/ 0 w 1993"/>
                  <a:gd name="T1" fmla="*/ 0 h 3650"/>
                  <a:gd name="T2" fmla="*/ 0 w 1993"/>
                  <a:gd name="T3" fmla="*/ 2147483646 h 3650"/>
                  <a:gd name="T4" fmla="*/ 2147483646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solidFill>
                <a:schemeClr val="bg1"/>
              </a:solidFill>
              <a:ln>
                <a:noFill/>
              </a:ln>
            </p:spPr>
            <p:txBody>
              <a:bodyPr/>
              <a:lstStyle/>
              <a:p>
                <a:endParaRPr lang="zh-CN" altLang="en-US"/>
              </a:p>
            </p:txBody>
          </p:sp>
          <p:sp>
            <p:nvSpPr>
              <p:cNvPr id="44" name="Freeform 61"/>
              <p:cNvSpPr/>
              <p:nvPr/>
            </p:nvSpPr>
            <p:spPr bwMode="auto">
              <a:xfrm>
                <a:off x="245259" y="191976"/>
                <a:ext cx="344196" cy="409981"/>
              </a:xfrm>
              <a:custGeom>
                <a:avLst/>
                <a:gdLst>
                  <a:gd name="T0" fmla="*/ 2147483646 w 2842"/>
                  <a:gd name="T1" fmla="*/ 0 h 3385"/>
                  <a:gd name="T2" fmla="*/ 2147483646 w 2842"/>
                  <a:gd name="T3" fmla="*/ 2147483646 h 3385"/>
                  <a:gd name="T4" fmla="*/ 2147483646 w 2842"/>
                  <a:gd name="T5" fmla="*/ 2147483646 h 3385"/>
                  <a:gd name="T6" fmla="*/ 2147483646 w 2842"/>
                  <a:gd name="T7" fmla="*/ 2147483646 h 3385"/>
                  <a:gd name="T8" fmla="*/ 0 w 2842"/>
                  <a:gd name="T9" fmla="*/ 2147483646 h 3385"/>
                  <a:gd name="T10" fmla="*/ 2147483646 w 2842"/>
                  <a:gd name="T11" fmla="*/ 2147483646 h 3385"/>
                  <a:gd name="T12" fmla="*/ 2147483646 w 2842"/>
                  <a:gd name="T13" fmla="*/ 2147483646 h 3385"/>
                  <a:gd name="T14" fmla="*/ 2147483646 w 2842"/>
                  <a:gd name="T15" fmla="*/ 2147483646 h 3385"/>
                  <a:gd name="T16" fmla="*/ 2147483646 w 2842"/>
                  <a:gd name="T17" fmla="*/ 2147483646 h 3385"/>
                  <a:gd name="T18" fmla="*/ 2147483646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solidFill>
                <a:schemeClr val="bg1"/>
              </a:solidFill>
              <a:ln>
                <a:noFill/>
              </a:ln>
            </p:spPr>
            <p:txBody>
              <a:bodyPr/>
              <a:lstStyle/>
              <a:p>
                <a:endParaRPr lang="zh-CN" altLang="en-US"/>
              </a:p>
            </p:txBody>
          </p:sp>
        </p:grpSp>
      </p:grpSp>
      <p:grpSp>
        <p:nvGrpSpPr>
          <p:cNvPr id="3" name="组合 2"/>
          <p:cNvGrpSpPr/>
          <p:nvPr/>
        </p:nvGrpSpPr>
        <p:grpSpPr>
          <a:xfrm>
            <a:off x="111131" y="1333394"/>
            <a:ext cx="7712069" cy="5728371"/>
            <a:chOff x="1183469" y="2409371"/>
            <a:chExt cx="5559475" cy="3331023"/>
          </a:xfrm>
        </p:grpSpPr>
        <p:grpSp>
          <p:nvGrpSpPr>
            <p:cNvPr id="19" name="组合 18"/>
            <p:cNvGrpSpPr/>
            <p:nvPr/>
          </p:nvGrpSpPr>
          <p:grpSpPr>
            <a:xfrm>
              <a:off x="1386250" y="2409371"/>
              <a:ext cx="5356694" cy="3121262"/>
              <a:chOff x="2487671" y="2355597"/>
              <a:chExt cx="6637280" cy="3867440"/>
            </a:xfrm>
          </p:grpSpPr>
          <p:grpSp>
            <p:nvGrpSpPr>
              <p:cNvPr id="14" name="组合 13"/>
              <p:cNvGrpSpPr/>
              <p:nvPr/>
            </p:nvGrpSpPr>
            <p:grpSpPr>
              <a:xfrm>
                <a:off x="2487671" y="3059919"/>
                <a:ext cx="703558" cy="2468487"/>
                <a:chOff x="2487671" y="3059919"/>
                <a:chExt cx="703558" cy="2468487"/>
              </a:xfrm>
            </p:grpSpPr>
            <p:grpSp>
              <p:nvGrpSpPr>
                <p:cNvPr id="125" name="组合 124"/>
                <p:cNvGrpSpPr/>
                <p:nvPr/>
              </p:nvGrpSpPr>
              <p:grpSpPr>
                <a:xfrm>
                  <a:off x="2487671" y="3059919"/>
                  <a:ext cx="350629" cy="350629"/>
                  <a:chOff x="2457450" y="2928938"/>
                  <a:chExt cx="890587" cy="890587"/>
                </a:xfrm>
              </p:grpSpPr>
              <p:sp>
                <p:nvSpPr>
                  <p:cNvPr id="126" name="矩形 12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9" name="组合 128"/>
                <p:cNvGrpSpPr/>
                <p:nvPr/>
              </p:nvGrpSpPr>
              <p:grpSpPr>
                <a:xfrm>
                  <a:off x="2840600" y="3412337"/>
                  <a:ext cx="350629" cy="350629"/>
                  <a:chOff x="2457450" y="2928938"/>
                  <a:chExt cx="890587" cy="890587"/>
                </a:xfrm>
              </p:grpSpPr>
              <p:sp>
                <p:nvSpPr>
                  <p:cNvPr id="130" name="矩形 12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3" name="组合 132"/>
                <p:cNvGrpSpPr/>
                <p:nvPr/>
              </p:nvGrpSpPr>
              <p:grpSpPr>
                <a:xfrm>
                  <a:off x="2487671" y="3765776"/>
                  <a:ext cx="350629" cy="350629"/>
                  <a:chOff x="2457450" y="2928938"/>
                  <a:chExt cx="890587" cy="890587"/>
                </a:xfrm>
              </p:grpSpPr>
              <p:sp>
                <p:nvSpPr>
                  <p:cNvPr id="134" name="矩形 13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1" name="组合 160"/>
                <p:cNvGrpSpPr/>
                <p:nvPr/>
              </p:nvGrpSpPr>
              <p:grpSpPr>
                <a:xfrm>
                  <a:off x="2840600" y="4118481"/>
                  <a:ext cx="350629" cy="350629"/>
                  <a:chOff x="2457450" y="2928938"/>
                  <a:chExt cx="890587" cy="890587"/>
                </a:xfrm>
              </p:grpSpPr>
              <p:sp>
                <p:nvSpPr>
                  <p:cNvPr id="162" name="矩形 16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连接符 16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5" name="组合 164"/>
                <p:cNvGrpSpPr/>
                <p:nvPr/>
              </p:nvGrpSpPr>
              <p:grpSpPr>
                <a:xfrm>
                  <a:off x="2487671" y="4471920"/>
                  <a:ext cx="350629" cy="350629"/>
                  <a:chOff x="2457450" y="2928938"/>
                  <a:chExt cx="890587" cy="890587"/>
                </a:xfrm>
              </p:grpSpPr>
              <p:sp>
                <p:nvSpPr>
                  <p:cNvPr id="166" name="矩形 16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a:off x="2840600" y="4824338"/>
                  <a:ext cx="350629" cy="350629"/>
                  <a:chOff x="2457450" y="2928938"/>
                  <a:chExt cx="890587" cy="890587"/>
                </a:xfrm>
              </p:grpSpPr>
              <p:sp>
                <p:nvSpPr>
                  <p:cNvPr id="170" name="矩形 16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17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2487671" y="5177777"/>
                  <a:ext cx="350629" cy="350629"/>
                  <a:chOff x="2457450" y="2928938"/>
                  <a:chExt cx="890587" cy="890587"/>
                </a:xfrm>
              </p:grpSpPr>
              <p:sp>
                <p:nvSpPr>
                  <p:cNvPr id="174" name="矩形 17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2" name="组合 11"/>
              <p:cNvGrpSpPr/>
              <p:nvPr/>
            </p:nvGrpSpPr>
            <p:grpSpPr>
              <a:xfrm flipH="1">
                <a:off x="8418118" y="3053569"/>
                <a:ext cx="703558" cy="2468487"/>
                <a:chOff x="6696814" y="3059919"/>
                <a:chExt cx="703558" cy="2468487"/>
              </a:xfrm>
            </p:grpSpPr>
            <p:grpSp>
              <p:nvGrpSpPr>
                <p:cNvPr id="181" name="组合 180"/>
                <p:cNvGrpSpPr/>
                <p:nvPr/>
              </p:nvGrpSpPr>
              <p:grpSpPr>
                <a:xfrm>
                  <a:off x="6696814" y="3059919"/>
                  <a:ext cx="350629" cy="350629"/>
                  <a:chOff x="2457450" y="2928938"/>
                  <a:chExt cx="890587" cy="890587"/>
                </a:xfrm>
              </p:grpSpPr>
              <p:sp>
                <p:nvSpPr>
                  <p:cNvPr id="182" name="矩形 18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7049743" y="3412337"/>
                  <a:ext cx="350629" cy="350629"/>
                  <a:chOff x="2457450" y="2928938"/>
                  <a:chExt cx="890587" cy="890587"/>
                </a:xfrm>
              </p:grpSpPr>
              <p:sp>
                <p:nvSpPr>
                  <p:cNvPr id="186" name="矩形 18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9" name="组合 188"/>
                <p:cNvGrpSpPr/>
                <p:nvPr/>
              </p:nvGrpSpPr>
              <p:grpSpPr>
                <a:xfrm>
                  <a:off x="6696814" y="3765776"/>
                  <a:ext cx="350629" cy="350629"/>
                  <a:chOff x="2457450" y="2928938"/>
                  <a:chExt cx="890587" cy="890587"/>
                </a:xfrm>
              </p:grpSpPr>
              <p:sp>
                <p:nvSpPr>
                  <p:cNvPr id="190" name="矩形 18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1" name="直接连接符 19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3" name="组合 192"/>
                <p:cNvGrpSpPr/>
                <p:nvPr/>
              </p:nvGrpSpPr>
              <p:grpSpPr>
                <a:xfrm>
                  <a:off x="7049743" y="4118481"/>
                  <a:ext cx="350629" cy="350629"/>
                  <a:chOff x="2457450" y="2928938"/>
                  <a:chExt cx="890587" cy="890587"/>
                </a:xfrm>
              </p:grpSpPr>
              <p:sp>
                <p:nvSpPr>
                  <p:cNvPr id="194" name="矩形 19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5" name="直接连接符 19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直接连接符 19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7" name="组合 196"/>
                <p:cNvGrpSpPr/>
                <p:nvPr/>
              </p:nvGrpSpPr>
              <p:grpSpPr>
                <a:xfrm>
                  <a:off x="6696814" y="4471920"/>
                  <a:ext cx="350629" cy="350629"/>
                  <a:chOff x="2457450" y="2928938"/>
                  <a:chExt cx="890587" cy="890587"/>
                </a:xfrm>
              </p:grpSpPr>
              <p:sp>
                <p:nvSpPr>
                  <p:cNvPr id="198" name="矩形 19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9" name="直接连接符 19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1" name="组合 200"/>
                <p:cNvGrpSpPr/>
                <p:nvPr/>
              </p:nvGrpSpPr>
              <p:grpSpPr>
                <a:xfrm>
                  <a:off x="7049743" y="4824338"/>
                  <a:ext cx="350629" cy="350629"/>
                  <a:chOff x="2457450" y="2928938"/>
                  <a:chExt cx="890587" cy="890587"/>
                </a:xfrm>
              </p:grpSpPr>
              <p:sp>
                <p:nvSpPr>
                  <p:cNvPr id="202" name="矩形 20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6696814" y="5177777"/>
                  <a:ext cx="350629" cy="350629"/>
                  <a:chOff x="2457450" y="2928938"/>
                  <a:chExt cx="890587" cy="890587"/>
                </a:xfrm>
              </p:grpSpPr>
              <p:sp>
                <p:nvSpPr>
                  <p:cNvPr id="206" name="矩形 20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7" name="直接连接符 20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8" name="组合 17"/>
              <p:cNvGrpSpPr/>
              <p:nvPr/>
            </p:nvGrpSpPr>
            <p:grpSpPr>
              <a:xfrm>
                <a:off x="2490740" y="2355597"/>
                <a:ext cx="6634211" cy="701512"/>
                <a:chOff x="2490740" y="2355597"/>
                <a:chExt cx="6634211" cy="701512"/>
              </a:xfrm>
            </p:grpSpPr>
            <p:grpSp>
              <p:nvGrpSpPr>
                <p:cNvPr id="13" name="组合 12"/>
                <p:cNvGrpSpPr/>
                <p:nvPr/>
              </p:nvGrpSpPr>
              <p:grpSpPr>
                <a:xfrm>
                  <a:off x="2490740" y="2355597"/>
                  <a:ext cx="4538711" cy="701512"/>
                  <a:chOff x="2490740" y="2355597"/>
                  <a:chExt cx="4538711" cy="701512"/>
                </a:xfrm>
              </p:grpSpPr>
              <p:grpSp>
                <p:nvGrpSpPr>
                  <p:cNvPr id="9" name="组合 8"/>
                  <p:cNvGrpSpPr/>
                  <p:nvPr/>
                </p:nvGrpSpPr>
                <p:grpSpPr>
                  <a:xfrm>
                    <a:off x="2490740" y="2355597"/>
                    <a:ext cx="350629" cy="350629"/>
                    <a:chOff x="2457450" y="2928938"/>
                    <a:chExt cx="890587" cy="890587"/>
                  </a:xfrm>
                </p:grpSpPr>
                <p:sp>
                  <p:nvSpPr>
                    <p:cNvPr id="2" name="矩形 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 name="组合 88"/>
                  <p:cNvGrpSpPr/>
                  <p:nvPr/>
                </p:nvGrpSpPr>
                <p:grpSpPr>
                  <a:xfrm>
                    <a:off x="2840600" y="2706480"/>
                    <a:ext cx="350629" cy="350629"/>
                    <a:chOff x="2457450" y="2928938"/>
                    <a:chExt cx="890587" cy="890587"/>
                  </a:xfrm>
                </p:grpSpPr>
                <p:sp>
                  <p:nvSpPr>
                    <p:cNvPr id="90" name="矩形 8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 name="组合 92"/>
                  <p:cNvGrpSpPr/>
                  <p:nvPr/>
                </p:nvGrpSpPr>
                <p:grpSpPr>
                  <a:xfrm>
                    <a:off x="3188413" y="2358666"/>
                    <a:ext cx="350629" cy="350629"/>
                    <a:chOff x="2457450" y="2928938"/>
                    <a:chExt cx="890587" cy="890587"/>
                  </a:xfrm>
                </p:grpSpPr>
                <p:sp>
                  <p:nvSpPr>
                    <p:cNvPr id="94" name="矩形 9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a:off x="3540318" y="2706480"/>
                    <a:ext cx="350629" cy="350629"/>
                    <a:chOff x="2457450" y="2928938"/>
                    <a:chExt cx="890587" cy="890587"/>
                  </a:xfrm>
                </p:grpSpPr>
                <p:sp>
                  <p:nvSpPr>
                    <p:cNvPr id="110" name="矩形 10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3888132" y="2358666"/>
                    <a:ext cx="350629" cy="350629"/>
                    <a:chOff x="2457450" y="2928938"/>
                    <a:chExt cx="890587" cy="890587"/>
                  </a:xfrm>
                </p:grpSpPr>
                <p:sp>
                  <p:nvSpPr>
                    <p:cNvPr id="114" name="矩形 11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235945" y="2706480"/>
                    <a:ext cx="350629" cy="350629"/>
                    <a:chOff x="2457450" y="2928938"/>
                    <a:chExt cx="890587" cy="890587"/>
                  </a:xfrm>
                </p:grpSpPr>
                <p:sp>
                  <p:nvSpPr>
                    <p:cNvPr id="118" name="矩形 11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1" name="组合 120"/>
                  <p:cNvGrpSpPr/>
                  <p:nvPr/>
                </p:nvGrpSpPr>
                <p:grpSpPr>
                  <a:xfrm>
                    <a:off x="4583758" y="2358666"/>
                    <a:ext cx="350629" cy="350629"/>
                    <a:chOff x="2457450" y="2928938"/>
                    <a:chExt cx="890587" cy="890587"/>
                  </a:xfrm>
                </p:grpSpPr>
                <p:sp>
                  <p:nvSpPr>
                    <p:cNvPr id="122" name="矩形 12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7" name="组合 136"/>
                  <p:cNvGrpSpPr/>
                  <p:nvPr/>
                </p:nvGrpSpPr>
                <p:grpSpPr>
                  <a:xfrm>
                    <a:off x="4935664" y="2706480"/>
                    <a:ext cx="350629" cy="350629"/>
                    <a:chOff x="2457450" y="2928938"/>
                    <a:chExt cx="890587" cy="890587"/>
                  </a:xfrm>
                </p:grpSpPr>
                <p:sp>
                  <p:nvSpPr>
                    <p:cNvPr id="138" name="矩形 13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直接连接符 13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1" name="组合 140"/>
                  <p:cNvGrpSpPr/>
                  <p:nvPr/>
                </p:nvGrpSpPr>
                <p:grpSpPr>
                  <a:xfrm>
                    <a:off x="5283477" y="2358666"/>
                    <a:ext cx="350629" cy="350629"/>
                    <a:chOff x="2457450" y="2928938"/>
                    <a:chExt cx="890587" cy="890587"/>
                  </a:xfrm>
                </p:grpSpPr>
                <p:sp>
                  <p:nvSpPr>
                    <p:cNvPr id="142" name="矩形 14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连接符 14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5" name="组合 144"/>
                  <p:cNvGrpSpPr/>
                  <p:nvPr/>
                </p:nvGrpSpPr>
                <p:grpSpPr>
                  <a:xfrm>
                    <a:off x="5635382" y="2706480"/>
                    <a:ext cx="350629" cy="350629"/>
                    <a:chOff x="2457450" y="2928938"/>
                    <a:chExt cx="890587" cy="890587"/>
                  </a:xfrm>
                </p:grpSpPr>
                <p:sp>
                  <p:nvSpPr>
                    <p:cNvPr id="146" name="矩形 14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9" name="组合 148"/>
                  <p:cNvGrpSpPr/>
                  <p:nvPr/>
                </p:nvGrpSpPr>
                <p:grpSpPr>
                  <a:xfrm>
                    <a:off x="5983196" y="2358666"/>
                    <a:ext cx="350629" cy="350629"/>
                    <a:chOff x="2457450" y="2928938"/>
                    <a:chExt cx="890587" cy="890587"/>
                  </a:xfrm>
                </p:grpSpPr>
                <p:sp>
                  <p:nvSpPr>
                    <p:cNvPr id="150" name="矩形 14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1" name="直接连接符 15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3" name="组合 152"/>
                  <p:cNvGrpSpPr/>
                  <p:nvPr/>
                </p:nvGrpSpPr>
                <p:grpSpPr>
                  <a:xfrm>
                    <a:off x="6331009" y="2706480"/>
                    <a:ext cx="350629" cy="350629"/>
                    <a:chOff x="2457450" y="2928938"/>
                    <a:chExt cx="890587" cy="890587"/>
                  </a:xfrm>
                </p:grpSpPr>
                <p:sp>
                  <p:nvSpPr>
                    <p:cNvPr id="154" name="矩形 15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连接符 15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7" name="组合 156"/>
                  <p:cNvGrpSpPr/>
                  <p:nvPr/>
                </p:nvGrpSpPr>
                <p:grpSpPr>
                  <a:xfrm>
                    <a:off x="6678822" y="2358666"/>
                    <a:ext cx="350629" cy="350629"/>
                    <a:chOff x="2457450" y="2928938"/>
                    <a:chExt cx="890587" cy="890587"/>
                  </a:xfrm>
                </p:grpSpPr>
                <p:sp>
                  <p:nvSpPr>
                    <p:cNvPr id="158" name="矩形 15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15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组合 15"/>
                <p:cNvGrpSpPr/>
                <p:nvPr/>
              </p:nvGrpSpPr>
              <p:grpSpPr>
                <a:xfrm>
                  <a:off x="7031164" y="2358666"/>
                  <a:ext cx="2093787" cy="698443"/>
                  <a:chOff x="9755314" y="2358666"/>
                  <a:chExt cx="2093787" cy="698443"/>
                </a:xfrm>
              </p:grpSpPr>
              <p:grpSp>
                <p:nvGrpSpPr>
                  <p:cNvPr id="274" name="组合 273"/>
                  <p:cNvGrpSpPr/>
                  <p:nvPr/>
                </p:nvGrpSpPr>
                <p:grpSpPr>
                  <a:xfrm>
                    <a:off x="9755314" y="2706480"/>
                    <a:ext cx="350629" cy="350629"/>
                    <a:chOff x="2457450" y="2928938"/>
                    <a:chExt cx="890587" cy="890587"/>
                  </a:xfrm>
                </p:grpSpPr>
                <p:sp>
                  <p:nvSpPr>
                    <p:cNvPr id="295" name="矩形 29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直接连接符 29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5" name="组合 274"/>
                  <p:cNvGrpSpPr/>
                  <p:nvPr/>
                </p:nvGrpSpPr>
                <p:grpSpPr>
                  <a:xfrm>
                    <a:off x="10103127" y="2358666"/>
                    <a:ext cx="350629" cy="350629"/>
                    <a:chOff x="2457450" y="2928938"/>
                    <a:chExt cx="890587" cy="890587"/>
                  </a:xfrm>
                </p:grpSpPr>
                <p:sp>
                  <p:nvSpPr>
                    <p:cNvPr id="292" name="矩形 29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3" name="直接连接符 29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6" name="组合 275"/>
                  <p:cNvGrpSpPr/>
                  <p:nvPr/>
                </p:nvGrpSpPr>
                <p:grpSpPr>
                  <a:xfrm>
                    <a:off x="10455032" y="2706480"/>
                    <a:ext cx="350629" cy="350629"/>
                    <a:chOff x="2457450" y="2928938"/>
                    <a:chExt cx="890587" cy="890587"/>
                  </a:xfrm>
                </p:grpSpPr>
                <p:sp>
                  <p:nvSpPr>
                    <p:cNvPr id="289" name="矩形 28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0" name="直接连接符 28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7" name="组合 276"/>
                  <p:cNvGrpSpPr/>
                  <p:nvPr/>
                </p:nvGrpSpPr>
                <p:grpSpPr>
                  <a:xfrm>
                    <a:off x="10802846" y="2358666"/>
                    <a:ext cx="350629" cy="350629"/>
                    <a:chOff x="2457450" y="2928938"/>
                    <a:chExt cx="890587" cy="890587"/>
                  </a:xfrm>
                </p:grpSpPr>
                <p:sp>
                  <p:nvSpPr>
                    <p:cNvPr id="286" name="矩形 28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连接符 28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8" name="组合 277"/>
                  <p:cNvGrpSpPr/>
                  <p:nvPr/>
                </p:nvGrpSpPr>
                <p:grpSpPr>
                  <a:xfrm>
                    <a:off x="11150659" y="2706480"/>
                    <a:ext cx="350629" cy="350629"/>
                    <a:chOff x="2457450" y="2928938"/>
                    <a:chExt cx="890587" cy="890587"/>
                  </a:xfrm>
                </p:grpSpPr>
                <p:sp>
                  <p:nvSpPr>
                    <p:cNvPr id="283" name="矩形 28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连接符 28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9" name="组合 278"/>
                  <p:cNvGrpSpPr/>
                  <p:nvPr/>
                </p:nvGrpSpPr>
                <p:grpSpPr>
                  <a:xfrm>
                    <a:off x="11498472" y="2358666"/>
                    <a:ext cx="350629" cy="350629"/>
                    <a:chOff x="2457450" y="2928938"/>
                    <a:chExt cx="890587" cy="890587"/>
                  </a:xfrm>
                </p:grpSpPr>
                <p:sp>
                  <p:nvSpPr>
                    <p:cNvPr id="280" name="矩形 27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17" name="组合 16"/>
              <p:cNvGrpSpPr/>
              <p:nvPr/>
            </p:nvGrpSpPr>
            <p:grpSpPr>
              <a:xfrm>
                <a:off x="2490740" y="5515409"/>
                <a:ext cx="6634211" cy="707628"/>
                <a:chOff x="2490740" y="5515409"/>
                <a:chExt cx="6634211" cy="707628"/>
              </a:xfrm>
            </p:grpSpPr>
            <p:grpSp>
              <p:nvGrpSpPr>
                <p:cNvPr id="213" name="组合 212"/>
                <p:cNvGrpSpPr/>
                <p:nvPr/>
              </p:nvGrpSpPr>
              <p:grpSpPr>
                <a:xfrm flipV="1">
                  <a:off x="2490740" y="5521525"/>
                  <a:ext cx="4538711" cy="701512"/>
                  <a:chOff x="2490740" y="2355597"/>
                  <a:chExt cx="4538711" cy="701512"/>
                </a:xfrm>
              </p:grpSpPr>
              <p:grpSp>
                <p:nvGrpSpPr>
                  <p:cNvPr id="214" name="组合 213"/>
                  <p:cNvGrpSpPr/>
                  <p:nvPr/>
                </p:nvGrpSpPr>
                <p:grpSpPr>
                  <a:xfrm>
                    <a:off x="2490740" y="2355597"/>
                    <a:ext cx="350629" cy="350629"/>
                    <a:chOff x="2457450" y="2928938"/>
                    <a:chExt cx="890587" cy="890587"/>
                  </a:xfrm>
                </p:grpSpPr>
                <p:sp>
                  <p:nvSpPr>
                    <p:cNvPr id="263" name="矩形 26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4" name="直接连接符 26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2840600" y="2706480"/>
                    <a:ext cx="350629" cy="350629"/>
                    <a:chOff x="2457450" y="2928938"/>
                    <a:chExt cx="890587" cy="890587"/>
                  </a:xfrm>
                </p:grpSpPr>
                <p:sp>
                  <p:nvSpPr>
                    <p:cNvPr id="260" name="矩形 25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1" name="直接连接符 26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3188413" y="2358666"/>
                    <a:ext cx="350629" cy="350629"/>
                    <a:chOff x="2457450" y="2928938"/>
                    <a:chExt cx="890587" cy="890587"/>
                  </a:xfrm>
                </p:grpSpPr>
                <p:sp>
                  <p:nvSpPr>
                    <p:cNvPr id="257" name="矩形 256"/>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8" name="直接连接符 257"/>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7" name="组合 216"/>
                  <p:cNvGrpSpPr/>
                  <p:nvPr/>
                </p:nvGrpSpPr>
                <p:grpSpPr>
                  <a:xfrm>
                    <a:off x="3540318" y="2706480"/>
                    <a:ext cx="350629" cy="350629"/>
                    <a:chOff x="2457450" y="2928938"/>
                    <a:chExt cx="890587" cy="890587"/>
                  </a:xfrm>
                </p:grpSpPr>
                <p:sp>
                  <p:nvSpPr>
                    <p:cNvPr id="254" name="矩形 25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5" name="直接连接符 25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3888132" y="2358666"/>
                    <a:ext cx="350629" cy="350629"/>
                    <a:chOff x="2457450" y="2928938"/>
                    <a:chExt cx="890587" cy="890587"/>
                  </a:xfrm>
                </p:grpSpPr>
                <p:sp>
                  <p:nvSpPr>
                    <p:cNvPr id="251" name="矩形 250"/>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2" name="直接连接符 251"/>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9" name="组合 218"/>
                  <p:cNvGrpSpPr/>
                  <p:nvPr/>
                </p:nvGrpSpPr>
                <p:grpSpPr>
                  <a:xfrm>
                    <a:off x="4235945" y="2706480"/>
                    <a:ext cx="350629" cy="350629"/>
                    <a:chOff x="2457450" y="2928938"/>
                    <a:chExt cx="890587" cy="890587"/>
                  </a:xfrm>
                </p:grpSpPr>
                <p:sp>
                  <p:nvSpPr>
                    <p:cNvPr id="248" name="矩形 24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0" name="组合 219"/>
                  <p:cNvGrpSpPr/>
                  <p:nvPr/>
                </p:nvGrpSpPr>
                <p:grpSpPr>
                  <a:xfrm>
                    <a:off x="4583758" y="2358666"/>
                    <a:ext cx="350629" cy="350629"/>
                    <a:chOff x="2457450" y="2928938"/>
                    <a:chExt cx="890587" cy="890587"/>
                  </a:xfrm>
                </p:grpSpPr>
                <p:sp>
                  <p:nvSpPr>
                    <p:cNvPr id="245" name="矩形 24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6" name="直接连接符 24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1" name="组合 220"/>
                  <p:cNvGrpSpPr/>
                  <p:nvPr/>
                </p:nvGrpSpPr>
                <p:grpSpPr>
                  <a:xfrm>
                    <a:off x="4935664" y="2706480"/>
                    <a:ext cx="350629" cy="350629"/>
                    <a:chOff x="2457450" y="2928938"/>
                    <a:chExt cx="890587" cy="890587"/>
                  </a:xfrm>
                </p:grpSpPr>
                <p:sp>
                  <p:nvSpPr>
                    <p:cNvPr id="242" name="矩形 24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3" name="直接连接符 24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2" name="组合 221"/>
                  <p:cNvGrpSpPr/>
                  <p:nvPr/>
                </p:nvGrpSpPr>
                <p:grpSpPr>
                  <a:xfrm>
                    <a:off x="5283477" y="2358666"/>
                    <a:ext cx="350629" cy="350629"/>
                    <a:chOff x="2457450" y="2928938"/>
                    <a:chExt cx="890587" cy="890587"/>
                  </a:xfrm>
                </p:grpSpPr>
                <p:sp>
                  <p:nvSpPr>
                    <p:cNvPr id="239" name="矩形 23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连接符 23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5635382" y="2706480"/>
                    <a:ext cx="350629" cy="350629"/>
                    <a:chOff x="2457450" y="2928938"/>
                    <a:chExt cx="890587" cy="890587"/>
                  </a:xfrm>
                </p:grpSpPr>
                <p:sp>
                  <p:nvSpPr>
                    <p:cNvPr id="236" name="矩形 23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连接符 23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4" name="组合 223"/>
                  <p:cNvGrpSpPr/>
                  <p:nvPr/>
                </p:nvGrpSpPr>
                <p:grpSpPr>
                  <a:xfrm>
                    <a:off x="5983196" y="2358666"/>
                    <a:ext cx="350629" cy="350629"/>
                    <a:chOff x="2457450" y="2928938"/>
                    <a:chExt cx="890587" cy="890587"/>
                  </a:xfrm>
                </p:grpSpPr>
                <p:sp>
                  <p:nvSpPr>
                    <p:cNvPr id="233" name="矩形 23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4" name="直接连接符 23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5" name="组合 224"/>
                  <p:cNvGrpSpPr/>
                  <p:nvPr/>
                </p:nvGrpSpPr>
                <p:grpSpPr>
                  <a:xfrm>
                    <a:off x="6331009" y="2706480"/>
                    <a:ext cx="350629" cy="350629"/>
                    <a:chOff x="2457450" y="2928938"/>
                    <a:chExt cx="890587" cy="890587"/>
                  </a:xfrm>
                </p:grpSpPr>
                <p:sp>
                  <p:nvSpPr>
                    <p:cNvPr id="230" name="矩形 22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1" name="直接连接符 23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6" name="组合 225"/>
                  <p:cNvGrpSpPr/>
                  <p:nvPr/>
                </p:nvGrpSpPr>
                <p:grpSpPr>
                  <a:xfrm>
                    <a:off x="6678822" y="2358666"/>
                    <a:ext cx="350629" cy="350629"/>
                    <a:chOff x="2457450" y="2928938"/>
                    <a:chExt cx="890587" cy="890587"/>
                  </a:xfrm>
                </p:grpSpPr>
                <p:sp>
                  <p:nvSpPr>
                    <p:cNvPr id="227" name="矩形 226"/>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8" name="直接连接符 227"/>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19" name="组合 318"/>
                <p:cNvGrpSpPr/>
                <p:nvPr/>
              </p:nvGrpSpPr>
              <p:grpSpPr>
                <a:xfrm flipV="1">
                  <a:off x="7031164" y="5515409"/>
                  <a:ext cx="2093787" cy="698443"/>
                  <a:chOff x="9755314" y="2358666"/>
                  <a:chExt cx="2093787" cy="698443"/>
                </a:xfrm>
              </p:grpSpPr>
              <p:grpSp>
                <p:nvGrpSpPr>
                  <p:cNvPr id="320" name="组合 319"/>
                  <p:cNvGrpSpPr/>
                  <p:nvPr/>
                </p:nvGrpSpPr>
                <p:grpSpPr>
                  <a:xfrm>
                    <a:off x="9755314" y="2706480"/>
                    <a:ext cx="350629" cy="350629"/>
                    <a:chOff x="2457450" y="2928938"/>
                    <a:chExt cx="890587" cy="890587"/>
                  </a:xfrm>
                </p:grpSpPr>
                <p:sp>
                  <p:nvSpPr>
                    <p:cNvPr id="341" name="矩形 340"/>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2" name="直接连接符 341"/>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1" name="组合 320"/>
                  <p:cNvGrpSpPr/>
                  <p:nvPr/>
                </p:nvGrpSpPr>
                <p:grpSpPr>
                  <a:xfrm>
                    <a:off x="10103127" y="2358666"/>
                    <a:ext cx="350629" cy="350629"/>
                    <a:chOff x="2457450" y="2928938"/>
                    <a:chExt cx="890587" cy="890587"/>
                  </a:xfrm>
                </p:grpSpPr>
                <p:sp>
                  <p:nvSpPr>
                    <p:cNvPr id="338" name="矩形 33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9" name="直接连接符 33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0" name="直接连接符 33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2" name="组合 321"/>
                  <p:cNvGrpSpPr/>
                  <p:nvPr/>
                </p:nvGrpSpPr>
                <p:grpSpPr>
                  <a:xfrm>
                    <a:off x="10455032" y="2706480"/>
                    <a:ext cx="350629" cy="350629"/>
                    <a:chOff x="2457450" y="2928938"/>
                    <a:chExt cx="890587" cy="890587"/>
                  </a:xfrm>
                </p:grpSpPr>
                <p:sp>
                  <p:nvSpPr>
                    <p:cNvPr id="335" name="矩形 33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6" name="直接连接符 33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7" name="直接连接符 33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3" name="组合 322"/>
                  <p:cNvGrpSpPr/>
                  <p:nvPr/>
                </p:nvGrpSpPr>
                <p:grpSpPr>
                  <a:xfrm>
                    <a:off x="10802846" y="2358666"/>
                    <a:ext cx="350629" cy="350629"/>
                    <a:chOff x="2457450" y="2928938"/>
                    <a:chExt cx="890587" cy="890587"/>
                  </a:xfrm>
                </p:grpSpPr>
                <p:sp>
                  <p:nvSpPr>
                    <p:cNvPr id="332" name="矩形 33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3" name="直接连接符 33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4" name="组合 323"/>
                  <p:cNvGrpSpPr/>
                  <p:nvPr/>
                </p:nvGrpSpPr>
                <p:grpSpPr>
                  <a:xfrm>
                    <a:off x="11150659" y="2706480"/>
                    <a:ext cx="350629" cy="350629"/>
                    <a:chOff x="2457450" y="2928938"/>
                    <a:chExt cx="890587" cy="890587"/>
                  </a:xfrm>
                </p:grpSpPr>
                <p:sp>
                  <p:nvSpPr>
                    <p:cNvPr id="329" name="矩形 32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0" name="直接连接符 32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5" name="组合 324"/>
                  <p:cNvGrpSpPr/>
                  <p:nvPr/>
                </p:nvGrpSpPr>
                <p:grpSpPr>
                  <a:xfrm>
                    <a:off x="11498472" y="2358666"/>
                    <a:ext cx="350629" cy="350629"/>
                    <a:chOff x="2457450" y="2928938"/>
                    <a:chExt cx="890587" cy="890587"/>
                  </a:xfrm>
                </p:grpSpPr>
                <p:sp>
                  <p:nvSpPr>
                    <p:cNvPr id="326" name="矩形 32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7" name="直接连接符 32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grpSp>
        <p:grpSp>
          <p:nvGrpSpPr>
            <p:cNvPr id="344" name="组合 343"/>
            <p:cNvGrpSpPr/>
            <p:nvPr/>
          </p:nvGrpSpPr>
          <p:grpSpPr>
            <a:xfrm>
              <a:off x="5980441" y="2765490"/>
              <a:ext cx="409142" cy="409142"/>
              <a:chOff x="2814405" y="2119805"/>
              <a:chExt cx="409142" cy="409142"/>
            </a:xfrm>
          </p:grpSpPr>
          <p:sp>
            <p:nvSpPr>
              <p:cNvPr id="345" name="椭圆 34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7" name="组合 346"/>
            <p:cNvGrpSpPr/>
            <p:nvPr/>
          </p:nvGrpSpPr>
          <p:grpSpPr>
            <a:xfrm>
              <a:off x="3446791" y="2492440"/>
              <a:ext cx="409142" cy="409142"/>
              <a:chOff x="2814405" y="2119805"/>
              <a:chExt cx="409142" cy="409142"/>
            </a:xfrm>
          </p:grpSpPr>
          <p:sp>
            <p:nvSpPr>
              <p:cNvPr id="348" name="椭圆 347"/>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1" name="椭圆 350"/>
            <p:cNvSpPr/>
            <p:nvPr/>
          </p:nvSpPr>
          <p:spPr>
            <a:xfrm>
              <a:off x="1748619" y="4480897"/>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3" name="组合 352"/>
            <p:cNvGrpSpPr/>
            <p:nvPr/>
          </p:nvGrpSpPr>
          <p:grpSpPr>
            <a:xfrm>
              <a:off x="1183469" y="3344247"/>
              <a:ext cx="409142" cy="409142"/>
              <a:chOff x="2814405" y="2119805"/>
              <a:chExt cx="409142" cy="409142"/>
            </a:xfrm>
          </p:grpSpPr>
          <p:sp>
            <p:nvSpPr>
              <p:cNvPr id="354" name="椭圆 353"/>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6" name="组合 355"/>
            <p:cNvGrpSpPr/>
            <p:nvPr/>
          </p:nvGrpSpPr>
          <p:grpSpPr>
            <a:xfrm>
              <a:off x="4013029" y="5049312"/>
              <a:ext cx="409142" cy="409142"/>
              <a:chOff x="2814405" y="2119805"/>
              <a:chExt cx="409142" cy="409142"/>
            </a:xfrm>
          </p:grpSpPr>
          <p:sp>
            <p:nvSpPr>
              <p:cNvPr id="357" name="椭圆 35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9" name="组合 358"/>
            <p:cNvGrpSpPr/>
            <p:nvPr/>
          </p:nvGrpSpPr>
          <p:grpSpPr>
            <a:xfrm>
              <a:off x="6253309" y="4195872"/>
              <a:ext cx="409142" cy="409142"/>
              <a:chOff x="2814405" y="2119805"/>
              <a:chExt cx="409142" cy="409142"/>
            </a:xfrm>
          </p:grpSpPr>
          <p:sp>
            <p:nvSpPr>
              <p:cNvPr id="360" name="椭圆 359"/>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椭圆 360"/>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2" name="组合 361"/>
            <p:cNvGrpSpPr/>
            <p:nvPr/>
          </p:nvGrpSpPr>
          <p:grpSpPr>
            <a:xfrm>
              <a:off x="2595709" y="5331252"/>
              <a:ext cx="409142" cy="409142"/>
              <a:chOff x="2814405" y="2119805"/>
              <a:chExt cx="409142" cy="409142"/>
            </a:xfrm>
          </p:grpSpPr>
          <p:sp>
            <p:nvSpPr>
              <p:cNvPr id="363" name="椭圆 36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 name="组合 29"/>
          <p:cNvGrpSpPr/>
          <p:nvPr/>
        </p:nvGrpSpPr>
        <p:grpSpPr>
          <a:xfrm flipH="1">
            <a:off x="7473950" y="2307076"/>
            <a:ext cx="3371850" cy="409142"/>
            <a:chOff x="7473950" y="2270190"/>
            <a:chExt cx="3371850" cy="409142"/>
          </a:xfrm>
        </p:grpSpPr>
        <p:grpSp>
          <p:nvGrpSpPr>
            <p:cNvPr id="29" name="组合 28"/>
            <p:cNvGrpSpPr/>
            <p:nvPr/>
          </p:nvGrpSpPr>
          <p:grpSpPr>
            <a:xfrm>
              <a:off x="7473950" y="2480129"/>
              <a:ext cx="3371850" cy="195602"/>
              <a:chOff x="6991350" y="2302329"/>
              <a:chExt cx="3371850" cy="195602"/>
            </a:xfrm>
          </p:grpSpPr>
          <p:cxnSp>
            <p:nvCxnSpPr>
              <p:cNvPr id="24" name="直接连接符 23"/>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6" name="直接连接符 365"/>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68" name="组合 367"/>
            <p:cNvGrpSpPr/>
            <p:nvPr/>
          </p:nvGrpSpPr>
          <p:grpSpPr>
            <a:xfrm>
              <a:off x="7717801" y="2270190"/>
              <a:ext cx="409142" cy="409142"/>
              <a:chOff x="2814405" y="2119805"/>
              <a:chExt cx="409142" cy="409142"/>
            </a:xfrm>
          </p:grpSpPr>
          <p:sp>
            <p:nvSpPr>
              <p:cNvPr id="369" name="椭圆 36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椭圆 36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1" name="组合 370"/>
          <p:cNvGrpSpPr/>
          <p:nvPr/>
        </p:nvGrpSpPr>
        <p:grpSpPr>
          <a:xfrm flipH="1">
            <a:off x="7473950" y="3213618"/>
            <a:ext cx="3371850" cy="409142"/>
            <a:chOff x="7473950" y="2270190"/>
            <a:chExt cx="3371850" cy="409142"/>
          </a:xfrm>
        </p:grpSpPr>
        <p:grpSp>
          <p:nvGrpSpPr>
            <p:cNvPr id="372" name="组合 371"/>
            <p:cNvGrpSpPr/>
            <p:nvPr/>
          </p:nvGrpSpPr>
          <p:grpSpPr>
            <a:xfrm>
              <a:off x="7473950" y="2480129"/>
              <a:ext cx="3371850" cy="195602"/>
              <a:chOff x="6991350" y="2302329"/>
              <a:chExt cx="3371850" cy="195602"/>
            </a:xfrm>
          </p:grpSpPr>
          <p:cxnSp>
            <p:nvCxnSpPr>
              <p:cNvPr id="376" name="直接连接符 375"/>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7" name="直接连接符 376"/>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73" name="组合 372"/>
            <p:cNvGrpSpPr/>
            <p:nvPr/>
          </p:nvGrpSpPr>
          <p:grpSpPr>
            <a:xfrm>
              <a:off x="7717801" y="2270190"/>
              <a:ext cx="409142" cy="409142"/>
              <a:chOff x="2814405" y="2119805"/>
              <a:chExt cx="409142" cy="409142"/>
            </a:xfrm>
          </p:grpSpPr>
          <p:sp>
            <p:nvSpPr>
              <p:cNvPr id="374" name="椭圆 373"/>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0" name="组合 379"/>
          <p:cNvGrpSpPr/>
          <p:nvPr/>
        </p:nvGrpSpPr>
        <p:grpSpPr>
          <a:xfrm flipH="1">
            <a:off x="7483765" y="4195266"/>
            <a:ext cx="3371850" cy="409142"/>
            <a:chOff x="7473950" y="2270190"/>
            <a:chExt cx="3371850" cy="409142"/>
          </a:xfrm>
        </p:grpSpPr>
        <p:grpSp>
          <p:nvGrpSpPr>
            <p:cNvPr id="381" name="组合 380"/>
            <p:cNvGrpSpPr/>
            <p:nvPr/>
          </p:nvGrpSpPr>
          <p:grpSpPr>
            <a:xfrm>
              <a:off x="7473950" y="2480129"/>
              <a:ext cx="3371850" cy="195602"/>
              <a:chOff x="6991350" y="2302329"/>
              <a:chExt cx="3371850" cy="195602"/>
            </a:xfrm>
          </p:grpSpPr>
          <p:cxnSp>
            <p:nvCxnSpPr>
              <p:cNvPr id="385" name="直接连接符 384"/>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6" name="直接连接符 385"/>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82" name="组合 381"/>
            <p:cNvGrpSpPr/>
            <p:nvPr/>
          </p:nvGrpSpPr>
          <p:grpSpPr>
            <a:xfrm>
              <a:off x="7717801" y="2270190"/>
              <a:ext cx="409142" cy="409142"/>
              <a:chOff x="2814405" y="2119805"/>
              <a:chExt cx="409142" cy="409142"/>
            </a:xfrm>
          </p:grpSpPr>
          <p:sp>
            <p:nvSpPr>
              <p:cNvPr id="383" name="椭圆 38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椭圆 38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9" name="组合 388"/>
          <p:cNvGrpSpPr/>
          <p:nvPr/>
        </p:nvGrpSpPr>
        <p:grpSpPr>
          <a:xfrm flipH="1">
            <a:off x="7473950" y="5303912"/>
            <a:ext cx="3371850" cy="409142"/>
            <a:chOff x="7473950" y="2270190"/>
            <a:chExt cx="3371850" cy="409142"/>
          </a:xfrm>
        </p:grpSpPr>
        <p:grpSp>
          <p:nvGrpSpPr>
            <p:cNvPr id="390" name="组合 389"/>
            <p:cNvGrpSpPr/>
            <p:nvPr/>
          </p:nvGrpSpPr>
          <p:grpSpPr>
            <a:xfrm>
              <a:off x="7473950" y="2480129"/>
              <a:ext cx="3371850" cy="195602"/>
              <a:chOff x="6991350" y="2302329"/>
              <a:chExt cx="3371850" cy="195602"/>
            </a:xfrm>
          </p:grpSpPr>
          <p:cxnSp>
            <p:nvCxnSpPr>
              <p:cNvPr id="394" name="直接连接符 393"/>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6" name="直接连接符 395"/>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7" name="直接连接符 396"/>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91" name="组合 390"/>
            <p:cNvGrpSpPr/>
            <p:nvPr/>
          </p:nvGrpSpPr>
          <p:grpSpPr>
            <a:xfrm>
              <a:off x="7717801" y="2270190"/>
              <a:ext cx="409142" cy="409142"/>
              <a:chOff x="2814405" y="2119805"/>
              <a:chExt cx="409142" cy="409142"/>
            </a:xfrm>
          </p:grpSpPr>
          <p:sp>
            <p:nvSpPr>
              <p:cNvPr id="392" name="椭圆 391"/>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椭圆 392"/>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8" name="文本框 397"/>
          <p:cNvSpPr txBox="1"/>
          <p:nvPr/>
        </p:nvSpPr>
        <p:spPr>
          <a:xfrm flipH="1">
            <a:off x="8463037" y="2576838"/>
            <a:ext cx="2392578" cy="523220"/>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Use batch drawing to prevent screen flashing</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99" name="文本框 398"/>
          <p:cNvSpPr txBox="1"/>
          <p:nvPr/>
        </p:nvSpPr>
        <p:spPr>
          <a:xfrm flipH="1">
            <a:off x="8456396" y="3517900"/>
            <a:ext cx="2710367" cy="523220"/>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Use a function to describe the drawing process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0" name="文本框 399"/>
          <p:cNvSpPr txBox="1"/>
          <p:nvPr/>
        </p:nvSpPr>
        <p:spPr>
          <a:xfrm flipH="1">
            <a:off x="8502650" y="4430667"/>
            <a:ext cx="2392578" cy="523220"/>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Simulating process of the falling stick</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1" name="文本框 400"/>
          <p:cNvSpPr txBox="1"/>
          <p:nvPr/>
        </p:nvSpPr>
        <p:spPr>
          <a:xfrm flipH="1">
            <a:off x="8402131" y="5610013"/>
            <a:ext cx="2593615" cy="523220"/>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Judging whether edge of stick within obstacle region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0510" y="1820955"/>
            <a:ext cx="6633617" cy="4439658"/>
          </a:xfrm>
          <a:prstGeom prst="rect">
            <a:avLst/>
          </a:prstGeom>
        </p:spPr>
      </p:pic>
      <p:sp>
        <p:nvSpPr>
          <p:cNvPr id="5" name="文本框 4"/>
          <p:cNvSpPr txBox="1"/>
          <p:nvPr/>
        </p:nvSpPr>
        <p:spPr>
          <a:xfrm>
            <a:off x="8512465" y="285266"/>
            <a:ext cx="3601144" cy="646331"/>
          </a:xfrm>
          <a:prstGeom prst="rect">
            <a:avLst/>
          </a:prstGeom>
          <a:noFill/>
        </p:spPr>
        <p:txBody>
          <a:bodyPr wrap="square" rtlCol="0">
            <a:spAutoFit/>
          </a:bodyPr>
          <a:lstStyle/>
          <a:p>
            <a:r>
              <a:rPr lang="en-US" altLang="zh-CN" dirty="0">
                <a:solidFill>
                  <a:schemeClr val="bg1"/>
                </a:solidFill>
              </a:rPr>
              <a:t>Here is another page of implement2.0 which is concealed</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advClick="0" advTm="0">
        <p14:prism dir="u"/>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60000">
                                          <p:cBhvr additive="base">
                                            <p:cTn id="7" dur="500" fill="hold"/>
                                            <p:tgtEl>
                                              <p:spTgt spid="39"/>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2)">
                                          <p:cBhvr>
                                            <p:cTn id="12" dur="2000"/>
                                            <p:tgtEl>
                                              <p:spTgt spid="3"/>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par>
                              <p:cTn id="17" fill="hold">
                                <p:stCondLst>
                                  <p:cond delay="3500"/>
                                </p:stCondLst>
                                <p:childTnLst>
                                  <p:par>
                                    <p:cTn id="18" presetID="2" presetClass="entr" presetSubtype="2" fill="hold" nodeType="afterEffect" p14:presetBounceEnd="60000">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14:bounceEnd="60000">
                                          <p:cBhvr additive="base">
                                            <p:cTn id="20"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0"/>
                                      </p:stCondLst>
                                      <p:childTnLst>
                                        <p:set>
                                          <p:cBhvr>
                                            <p:cTn id="24" dur="1" fill="hold">
                                              <p:stCondLst>
                                                <p:cond delay="0"/>
                                              </p:stCondLst>
                                            </p:cTn>
                                            <p:tgtEl>
                                              <p:spTgt spid="398"/>
                                            </p:tgtEl>
                                            <p:attrNameLst>
                                              <p:attrName>style.visibility</p:attrName>
                                            </p:attrNameLst>
                                          </p:cBhvr>
                                          <p:to>
                                            <p:strVal val="visible"/>
                                          </p:to>
                                        </p:set>
                                        <p:animEffect transition="in" filter="fade">
                                          <p:cBhvr>
                                            <p:cTn id="25" dur="500"/>
                                            <p:tgtEl>
                                              <p:spTgt spid="398"/>
                                            </p:tgtEl>
                                          </p:cBhvr>
                                        </p:animEffect>
                                      </p:childTnLst>
                                    </p:cTn>
                                  </p:par>
                                </p:childTnLst>
                              </p:cTn>
                            </p:par>
                            <p:par>
                              <p:cTn id="26" fill="hold">
                                <p:stCondLst>
                                  <p:cond delay="4500"/>
                                </p:stCondLst>
                                <p:childTnLst>
                                  <p:par>
                                    <p:cTn id="27" presetID="2" presetClass="entr" presetSubtype="2" fill="hold" nodeType="afterEffect" p14:presetBounceEnd="60000">
                                      <p:stCondLst>
                                        <p:cond delay="0"/>
                                      </p:stCondLst>
                                      <p:childTnLst>
                                        <p:set>
                                          <p:cBhvr>
                                            <p:cTn id="28" dur="1" fill="hold">
                                              <p:stCondLst>
                                                <p:cond delay="0"/>
                                              </p:stCondLst>
                                            </p:cTn>
                                            <p:tgtEl>
                                              <p:spTgt spid="371"/>
                                            </p:tgtEl>
                                            <p:attrNameLst>
                                              <p:attrName>style.visibility</p:attrName>
                                            </p:attrNameLst>
                                          </p:cBhvr>
                                          <p:to>
                                            <p:strVal val="visible"/>
                                          </p:to>
                                        </p:set>
                                        <p:anim calcmode="lin" valueType="num" p14:bounceEnd="60000">
                                          <p:cBhvr additive="base">
                                            <p:cTn id="29" dur="500" fill="hold"/>
                                            <p:tgtEl>
                                              <p:spTgt spid="371"/>
                                            </p:tgtEl>
                                            <p:attrNameLst>
                                              <p:attrName>ppt_x</p:attrName>
                                            </p:attrNameLst>
                                          </p:cBhvr>
                                          <p:tavLst>
                                            <p:tav tm="0">
                                              <p:val>
                                                <p:strVal val="1+#ppt_w/2"/>
                                              </p:val>
                                            </p:tav>
                                            <p:tav tm="100000">
                                              <p:val>
                                                <p:strVal val="#ppt_x"/>
                                              </p:val>
                                            </p:tav>
                                          </p:tavLst>
                                        </p:anim>
                                        <p:anim calcmode="lin" valueType="num" p14:bounceEnd="60000">
                                          <p:cBhvr additive="base">
                                            <p:cTn id="30" dur="500" fill="hold"/>
                                            <p:tgtEl>
                                              <p:spTgt spid="371"/>
                                            </p:tgtEl>
                                            <p:attrNameLst>
                                              <p:attrName>ppt_y</p:attrName>
                                            </p:attrNameLst>
                                          </p:cBhvr>
                                          <p:tavLst>
                                            <p:tav tm="0">
                                              <p:val>
                                                <p:strVal val="#ppt_y"/>
                                              </p:val>
                                            </p:tav>
                                            <p:tav tm="100000">
                                              <p:val>
                                                <p:strVal val="#ppt_y"/>
                                              </p:val>
                                            </p:tav>
                                          </p:tavLst>
                                        </p:anim>
                                      </p:childTnLst>
                                    </p:cTn>
                                  </p:par>
                                </p:childTnLst>
                              </p:cTn>
                            </p:par>
                            <p:par>
                              <p:cTn id="31" fill="hold">
                                <p:stCondLst>
                                  <p:cond delay="5000"/>
                                </p:stCondLst>
                                <p:childTnLst>
                                  <p:par>
                                    <p:cTn id="32" presetID="10" presetClass="entr" presetSubtype="0" fill="hold" grpId="0" nodeType="afterEffect">
                                      <p:stCondLst>
                                        <p:cond delay="0"/>
                                      </p:stCondLst>
                                      <p:childTnLst>
                                        <p:set>
                                          <p:cBhvr>
                                            <p:cTn id="33" dur="1" fill="hold">
                                              <p:stCondLst>
                                                <p:cond delay="0"/>
                                              </p:stCondLst>
                                            </p:cTn>
                                            <p:tgtEl>
                                              <p:spTgt spid="399"/>
                                            </p:tgtEl>
                                            <p:attrNameLst>
                                              <p:attrName>style.visibility</p:attrName>
                                            </p:attrNameLst>
                                          </p:cBhvr>
                                          <p:to>
                                            <p:strVal val="visible"/>
                                          </p:to>
                                        </p:set>
                                        <p:animEffect transition="in" filter="fade">
                                          <p:cBhvr>
                                            <p:cTn id="34" dur="500"/>
                                            <p:tgtEl>
                                              <p:spTgt spid="399"/>
                                            </p:tgtEl>
                                          </p:cBhvr>
                                        </p:animEffect>
                                      </p:childTnLst>
                                    </p:cTn>
                                  </p:par>
                                </p:childTnLst>
                              </p:cTn>
                            </p:par>
                            <p:par>
                              <p:cTn id="35" fill="hold">
                                <p:stCondLst>
                                  <p:cond delay="5500"/>
                                </p:stCondLst>
                                <p:childTnLst>
                                  <p:par>
                                    <p:cTn id="36" presetID="2" presetClass="entr" presetSubtype="2" fill="hold" nodeType="afterEffect" p14:presetBounceEnd="60000">
                                      <p:stCondLst>
                                        <p:cond delay="0"/>
                                      </p:stCondLst>
                                      <p:childTnLst>
                                        <p:set>
                                          <p:cBhvr>
                                            <p:cTn id="37" dur="1" fill="hold">
                                              <p:stCondLst>
                                                <p:cond delay="0"/>
                                              </p:stCondLst>
                                            </p:cTn>
                                            <p:tgtEl>
                                              <p:spTgt spid="380"/>
                                            </p:tgtEl>
                                            <p:attrNameLst>
                                              <p:attrName>style.visibility</p:attrName>
                                            </p:attrNameLst>
                                          </p:cBhvr>
                                          <p:to>
                                            <p:strVal val="visible"/>
                                          </p:to>
                                        </p:set>
                                        <p:anim calcmode="lin" valueType="num" p14:bounceEnd="60000">
                                          <p:cBhvr additive="base">
                                            <p:cTn id="38" dur="500" fill="hold"/>
                                            <p:tgtEl>
                                              <p:spTgt spid="380"/>
                                            </p:tgtEl>
                                            <p:attrNameLst>
                                              <p:attrName>ppt_x</p:attrName>
                                            </p:attrNameLst>
                                          </p:cBhvr>
                                          <p:tavLst>
                                            <p:tav tm="0">
                                              <p:val>
                                                <p:strVal val="1+#ppt_w/2"/>
                                              </p:val>
                                            </p:tav>
                                            <p:tav tm="100000">
                                              <p:val>
                                                <p:strVal val="#ppt_x"/>
                                              </p:val>
                                            </p:tav>
                                          </p:tavLst>
                                        </p:anim>
                                        <p:anim calcmode="lin" valueType="num" p14:bounceEnd="60000">
                                          <p:cBhvr additive="base">
                                            <p:cTn id="39" dur="500" fill="hold"/>
                                            <p:tgtEl>
                                              <p:spTgt spid="380"/>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10" presetClass="entr" presetSubtype="0" fill="hold" grpId="0" nodeType="afterEffect">
                                      <p:stCondLst>
                                        <p:cond delay="0"/>
                                      </p:stCondLst>
                                      <p:childTnLst>
                                        <p:set>
                                          <p:cBhvr>
                                            <p:cTn id="42" dur="1" fill="hold">
                                              <p:stCondLst>
                                                <p:cond delay="0"/>
                                              </p:stCondLst>
                                            </p:cTn>
                                            <p:tgtEl>
                                              <p:spTgt spid="400"/>
                                            </p:tgtEl>
                                            <p:attrNameLst>
                                              <p:attrName>style.visibility</p:attrName>
                                            </p:attrNameLst>
                                          </p:cBhvr>
                                          <p:to>
                                            <p:strVal val="visible"/>
                                          </p:to>
                                        </p:set>
                                        <p:animEffect transition="in" filter="fade">
                                          <p:cBhvr>
                                            <p:cTn id="43" dur="500"/>
                                            <p:tgtEl>
                                              <p:spTgt spid="400"/>
                                            </p:tgtEl>
                                          </p:cBhvr>
                                        </p:animEffect>
                                      </p:childTnLst>
                                    </p:cTn>
                                  </p:par>
                                </p:childTnLst>
                              </p:cTn>
                            </p:par>
                            <p:par>
                              <p:cTn id="44" fill="hold">
                                <p:stCondLst>
                                  <p:cond delay="6500"/>
                                </p:stCondLst>
                                <p:childTnLst>
                                  <p:par>
                                    <p:cTn id="45" presetID="2" presetClass="entr" presetSubtype="2" fill="hold" nodeType="afterEffect" p14:presetBounceEnd="60000">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14:bounceEnd="60000">
                                          <p:cBhvr additive="base">
                                            <p:cTn id="47" dur="500" fill="hold"/>
                                            <p:tgtEl>
                                              <p:spTgt spid="389"/>
                                            </p:tgtEl>
                                            <p:attrNameLst>
                                              <p:attrName>ppt_x</p:attrName>
                                            </p:attrNameLst>
                                          </p:cBhvr>
                                          <p:tavLst>
                                            <p:tav tm="0">
                                              <p:val>
                                                <p:strVal val="1+#ppt_w/2"/>
                                              </p:val>
                                            </p:tav>
                                            <p:tav tm="100000">
                                              <p:val>
                                                <p:strVal val="#ppt_x"/>
                                              </p:val>
                                            </p:tav>
                                          </p:tavLst>
                                        </p:anim>
                                        <p:anim calcmode="lin" valueType="num" p14:bounceEnd="60000">
                                          <p:cBhvr additive="base">
                                            <p:cTn id="48" dur="500" fill="hold"/>
                                            <p:tgtEl>
                                              <p:spTgt spid="389"/>
                                            </p:tgtEl>
                                            <p:attrNameLst>
                                              <p:attrName>ppt_y</p:attrName>
                                            </p:attrNameLst>
                                          </p:cBhvr>
                                          <p:tavLst>
                                            <p:tav tm="0">
                                              <p:val>
                                                <p:strVal val="#ppt_y"/>
                                              </p:val>
                                            </p:tav>
                                            <p:tav tm="100000">
                                              <p:val>
                                                <p:strVal val="#ppt_y"/>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1"/>
                                            </p:tgtEl>
                                            <p:attrNameLst>
                                              <p:attrName>style.visibility</p:attrName>
                                            </p:attrNameLst>
                                          </p:cBhvr>
                                          <p:to>
                                            <p:strVal val="visible"/>
                                          </p:to>
                                        </p:set>
                                        <p:animEffect transition="in" filter="fade">
                                          <p:cBhvr>
                                            <p:cTn id="52" dur="5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p:bldP spid="399" grpId="0"/>
          <p:bldP spid="400" grpId="0"/>
          <p:bldP spid="40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2)">
                                          <p:cBhvr>
                                            <p:cTn id="12" dur="2000"/>
                                            <p:tgtEl>
                                              <p:spTgt spid="3"/>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par>
                              <p:cTn id="17" fill="hold">
                                <p:stCondLst>
                                  <p:cond delay="350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0"/>
                                      </p:stCondLst>
                                      <p:childTnLst>
                                        <p:set>
                                          <p:cBhvr>
                                            <p:cTn id="24" dur="1" fill="hold">
                                              <p:stCondLst>
                                                <p:cond delay="0"/>
                                              </p:stCondLst>
                                            </p:cTn>
                                            <p:tgtEl>
                                              <p:spTgt spid="398"/>
                                            </p:tgtEl>
                                            <p:attrNameLst>
                                              <p:attrName>style.visibility</p:attrName>
                                            </p:attrNameLst>
                                          </p:cBhvr>
                                          <p:to>
                                            <p:strVal val="visible"/>
                                          </p:to>
                                        </p:set>
                                        <p:animEffect transition="in" filter="fade">
                                          <p:cBhvr>
                                            <p:cTn id="25" dur="500"/>
                                            <p:tgtEl>
                                              <p:spTgt spid="398"/>
                                            </p:tgtEl>
                                          </p:cBhvr>
                                        </p:animEffect>
                                      </p:childTnLst>
                                    </p:cTn>
                                  </p:par>
                                </p:childTnLst>
                              </p:cTn>
                            </p:par>
                            <p:par>
                              <p:cTn id="26" fill="hold">
                                <p:stCondLst>
                                  <p:cond delay="4500"/>
                                </p:stCondLst>
                                <p:childTnLst>
                                  <p:par>
                                    <p:cTn id="27" presetID="2" presetClass="entr" presetSubtype="2" fill="hold" nodeType="afterEffect">
                                      <p:stCondLst>
                                        <p:cond delay="0"/>
                                      </p:stCondLst>
                                      <p:childTnLst>
                                        <p:set>
                                          <p:cBhvr>
                                            <p:cTn id="28" dur="1" fill="hold">
                                              <p:stCondLst>
                                                <p:cond delay="0"/>
                                              </p:stCondLst>
                                            </p:cTn>
                                            <p:tgtEl>
                                              <p:spTgt spid="371"/>
                                            </p:tgtEl>
                                            <p:attrNameLst>
                                              <p:attrName>style.visibility</p:attrName>
                                            </p:attrNameLst>
                                          </p:cBhvr>
                                          <p:to>
                                            <p:strVal val="visible"/>
                                          </p:to>
                                        </p:set>
                                        <p:anim calcmode="lin" valueType="num">
                                          <p:cBhvr additive="base">
                                            <p:cTn id="29" dur="500" fill="hold"/>
                                            <p:tgtEl>
                                              <p:spTgt spid="371"/>
                                            </p:tgtEl>
                                            <p:attrNameLst>
                                              <p:attrName>ppt_x</p:attrName>
                                            </p:attrNameLst>
                                          </p:cBhvr>
                                          <p:tavLst>
                                            <p:tav tm="0">
                                              <p:val>
                                                <p:strVal val="1+#ppt_w/2"/>
                                              </p:val>
                                            </p:tav>
                                            <p:tav tm="100000">
                                              <p:val>
                                                <p:strVal val="#ppt_x"/>
                                              </p:val>
                                            </p:tav>
                                          </p:tavLst>
                                        </p:anim>
                                        <p:anim calcmode="lin" valueType="num">
                                          <p:cBhvr additive="base">
                                            <p:cTn id="30" dur="500" fill="hold"/>
                                            <p:tgtEl>
                                              <p:spTgt spid="371"/>
                                            </p:tgtEl>
                                            <p:attrNameLst>
                                              <p:attrName>ppt_y</p:attrName>
                                            </p:attrNameLst>
                                          </p:cBhvr>
                                          <p:tavLst>
                                            <p:tav tm="0">
                                              <p:val>
                                                <p:strVal val="#ppt_y"/>
                                              </p:val>
                                            </p:tav>
                                            <p:tav tm="100000">
                                              <p:val>
                                                <p:strVal val="#ppt_y"/>
                                              </p:val>
                                            </p:tav>
                                          </p:tavLst>
                                        </p:anim>
                                      </p:childTnLst>
                                    </p:cTn>
                                  </p:par>
                                </p:childTnLst>
                              </p:cTn>
                            </p:par>
                            <p:par>
                              <p:cTn id="31" fill="hold">
                                <p:stCondLst>
                                  <p:cond delay="5000"/>
                                </p:stCondLst>
                                <p:childTnLst>
                                  <p:par>
                                    <p:cTn id="32" presetID="10" presetClass="entr" presetSubtype="0" fill="hold" grpId="0" nodeType="afterEffect">
                                      <p:stCondLst>
                                        <p:cond delay="0"/>
                                      </p:stCondLst>
                                      <p:childTnLst>
                                        <p:set>
                                          <p:cBhvr>
                                            <p:cTn id="33" dur="1" fill="hold">
                                              <p:stCondLst>
                                                <p:cond delay="0"/>
                                              </p:stCondLst>
                                            </p:cTn>
                                            <p:tgtEl>
                                              <p:spTgt spid="399"/>
                                            </p:tgtEl>
                                            <p:attrNameLst>
                                              <p:attrName>style.visibility</p:attrName>
                                            </p:attrNameLst>
                                          </p:cBhvr>
                                          <p:to>
                                            <p:strVal val="visible"/>
                                          </p:to>
                                        </p:set>
                                        <p:animEffect transition="in" filter="fade">
                                          <p:cBhvr>
                                            <p:cTn id="34" dur="500"/>
                                            <p:tgtEl>
                                              <p:spTgt spid="399"/>
                                            </p:tgtEl>
                                          </p:cBhvr>
                                        </p:animEffect>
                                      </p:childTnLst>
                                    </p:cTn>
                                  </p:par>
                                </p:childTnLst>
                              </p:cTn>
                            </p:par>
                            <p:par>
                              <p:cTn id="35" fill="hold">
                                <p:stCondLst>
                                  <p:cond delay="5500"/>
                                </p:stCondLst>
                                <p:childTnLst>
                                  <p:par>
                                    <p:cTn id="36" presetID="2" presetClass="entr" presetSubtype="2" fill="hold" nodeType="afterEffect">
                                      <p:stCondLst>
                                        <p:cond delay="0"/>
                                      </p:stCondLst>
                                      <p:childTnLst>
                                        <p:set>
                                          <p:cBhvr>
                                            <p:cTn id="37" dur="1" fill="hold">
                                              <p:stCondLst>
                                                <p:cond delay="0"/>
                                              </p:stCondLst>
                                            </p:cTn>
                                            <p:tgtEl>
                                              <p:spTgt spid="380"/>
                                            </p:tgtEl>
                                            <p:attrNameLst>
                                              <p:attrName>style.visibility</p:attrName>
                                            </p:attrNameLst>
                                          </p:cBhvr>
                                          <p:to>
                                            <p:strVal val="visible"/>
                                          </p:to>
                                        </p:set>
                                        <p:anim calcmode="lin" valueType="num">
                                          <p:cBhvr additive="base">
                                            <p:cTn id="38" dur="500" fill="hold"/>
                                            <p:tgtEl>
                                              <p:spTgt spid="380"/>
                                            </p:tgtEl>
                                            <p:attrNameLst>
                                              <p:attrName>ppt_x</p:attrName>
                                            </p:attrNameLst>
                                          </p:cBhvr>
                                          <p:tavLst>
                                            <p:tav tm="0">
                                              <p:val>
                                                <p:strVal val="1+#ppt_w/2"/>
                                              </p:val>
                                            </p:tav>
                                            <p:tav tm="100000">
                                              <p:val>
                                                <p:strVal val="#ppt_x"/>
                                              </p:val>
                                            </p:tav>
                                          </p:tavLst>
                                        </p:anim>
                                        <p:anim calcmode="lin" valueType="num">
                                          <p:cBhvr additive="base">
                                            <p:cTn id="39" dur="500" fill="hold"/>
                                            <p:tgtEl>
                                              <p:spTgt spid="380"/>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10" presetClass="entr" presetSubtype="0" fill="hold" grpId="0" nodeType="afterEffect">
                                      <p:stCondLst>
                                        <p:cond delay="0"/>
                                      </p:stCondLst>
                                      <p:childTnLst>
                                        <p:set>
                                          <p:cBhvr>
                                            <p:cTn id="42" dur="1" fill="hold">
                                              <p:stCondLst>
                                                <p:cond delay="0"/>
                                              </p:stCondLst>
                                            </p:cTn>
                                            <p:tgtEl>
                                              <p:spTgt spid="400"/>
                                            </p:tgtEl>
                                            <p:attrNameLst>
                                              <p:attrName>style.visibility</p:attrName>
                                            </p:attrNameLst>
                                          </p:cBhvr>
                                          <p:to>
                                            <p:strVal val="visible"/>
                                          </p:to>
                                        </p:set>
                                        <p:animEffect transition="in" filter="fade">
                                          <p:cBhvr>
                                            <p:cTn id="43" dur="500"/>
                                            <p:tgtEl>
                                              <p:spTgt spid="400"/>
                                            </p:tgtEl>
                                          </p:cBhvr>
                                        </p:animEffect>
                                      </p:childTnLst>
                                    </p:cTn>
                                  </p:par>
                                </p:childTnLst>
                              </p:cTn>
                            </p:par>
                            <p:par>
                              <p:cTn id="44" fill="hold">
                                <p:stCondLst>
                                  <p:cond delay="6500"/>
                                </p:stCondLst>
                                <p:childTnLst>
                                  <p:par>
                                    <p:cTn id="45" presetID="2" presetClass="entr" presetSubtype="2" fill="hold" nodeType="afterEffect">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cBhvr additive="base">
                                            <p:cTn id="47" dur="500" fill="hold"/>
                                            <p:tgtEl>
                                              <p:spTgt spid="389"/>
                                            </p:tgtEl>
                                            <p:attrNameLst>
                                              <p:attrName>ppt_x</p:attrName>
                                            </p:attrNameLst>
                                          </p:cBhvr>
                                          <p:tavLst>
                                            <p:tav tm="0">
                                              <p:val>
                                                <p:strVal val="1+#ppt_w/2"/>
                                              </p:val>
                                            </p:tav>
                                            <p:tav tm="100000">
                                              <p:val>
                                                <p:strVal val="#ppt_x"/>
                                              </p:val>
                                            </p:tav>
                                          </p:tavLst>
                                        </p:anim>
                                        <p:anim calcmode="lin" valueType="num">
                                          <p:cBhvr additive="base">
                                            <p:cTn id="48" dur="500" fill="hold"/>
                                            <p:tgtEl>
                                              <p:spTgt spid="389"/>
                                            </p:tgtEl>
                                            <p:attrNameLst>
                                              <p:attrName>ppt_y</p:attrName>
                                            </p:attrNameLst>
                                          </p:cBhvr>
                                          <p:tavLst>
                                            <p:tav tm="0">
                                              <p:val>
                                                <p:strVal val="#ppt_y"/>
                                              </p:val>
                                            </p:tav>
                                            <p:tav tm="100000">
                                              <p:val>
                                                <p:strVal val="#ppt_y"/>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1"/>
                                            </p:tgtEl>
                                            <p:attrNameLst>
                                              <p:attrName>style.visibility</p:attrName>
                                            </p:attrNameLst>
                                          </p:cBhvr>
                                          <p:to>
                                            <p:strVal val="visible"/>
                                          </p:to>
                                        </p:set>
                                        <p:animEffect transition="in" filter="fade">
                                          <p:cBhvr>
                                            <p:cTn id="52" dur="5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p:bldP spid="399" grpId="0"/>
          <p:bldP spid="400" grpId="0"/>
          <p:bldP spid="40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41769" y="191472"/>
            <a:ext cx="5280452" cy="1561128"/>
            <a:chOff x="141769" y="191472"/>
            <a:chExt cx="5280452" cy="1561128"/>
          </a:xfrm>
        </p:grpSpPr>
        <p:sp>
          <p:nvSpPr>
            <p:cNvPr id="40" name="任意多边形 39"/>
            <p:cNvSpPr/>
            <p:nvPr/>
          </p:nvSpPr>
          <p:spPr>
            <a:xfrm rot="20047423">
              <a:off x="141769" y="328673"/>
              <a:ext cx="1285965" cy="1285965"/>
            </a:xfrm>
            <a:custGeom>
              <a:avLst/>
              <a:gdLst>
                <a:gd name="connsiteX0" fmla="*/ 813009 w 1626018"/>
                <a:gd name="connsiteY0" fmla="*/ 0 h 1626018"/>
                <a:gd name="connsiteX1" fmla="*/ 1626018 w 1626018"/>
                <a:gd name="connsiteY1" fmla="*/ 813009 h 1626018"/>
                <a:gd name="connsiteX2" fmla="*/ 813009 w 1626018"/>
                <a:gd name="connsiteY2" fmla="*/ 1626018 h 1626018"/>
                <a:gd name="connsiteX3" fmla="*/ 0 w 1626018"/>
                <a:gd name="connsiteY3" fmla="*/ 813009 h 1626018"/>
                <a:gd name="connsiteX4" fmla="*/ 16518 w 1626018"/>
                <a:gd name="connsiteY4" fmla="*/ 649159 h 1626018"/>
                <a:gd name="connsiteX5" fmla="*/ 61099 w 1626018"/>
                <a:gd name="connsiteY5" fmla="*/ 505541 h 1626018"/>
                <a:gd name="connsiteX6" fmla="*/ 200468 w 1626018"/>
                <a:gd name="connsiteY6" fmla="*/ 575867 h 1626018"/>
                <a:gd name="connsiteX7" fmla="*/ 168041 w 1626018"/>
                <a:gd name="connsiteY7" fmla="*/ 680330 h 1626018"/>
                <a:gd name="connsiteX8" fmla="*/ 154666 w 1626018"/>
                <a:gd name="connsiteY8" fmla="*/ 813009 h 1626018"/>
                <a:gd name="connsiteX9" fmla="*/ 813009 w 1626018"/>
                <a:gd name="connsiteY9" fmla="*/ 1471352 h 1626018"/>
                <a:gd name="connsiteX10" fmla="*/ 1471352 w 1626018"/>
                <a:gd name="connsiteY10" fmla="*/ 813009 h 1626018"/>
                <a:gd name="connsiteX11" fmla="*/ 813009 w 1626018"/>
                <a:gd name="connsiteY11" fmla="*/ 154666 h 1626018"/>
                <a:gd name="connsiteX12" fmla="*/ 267101 w 1626018"/>
                <a:gd name="connsiteY12" fmla="*/ 444923 h 1626018"/>
                <a:gd name="connsiteX13" fmla="*/ 254892 w 1626018"/>
                <a:gd name="connsiteY13" fmla="*/ 467416 h 1626018"/>
                <a:gd name="connsiteX14" fmla="*/ 117369 w 1626018"/>
                <a:gd name="connsiteY14" fmla="*/ 398022 h 1626018"/>
                <a:gd name="connsiteX15" fmla="*/ 138849 w 1626018"/>
                <a:gd name="connsiteY15" fmla="*/ 358448 h 1626018"/>
                <a:gd name="connsiteX16" fmla="*/ 813009 w 1626018"/>
                <a:gd name="connsiteY16" fmla="*/ 0 h 162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6018" h="1626018">
                  <a:moveTo>
                    <a:pt x="813009" y="0"/>
                  </a:moveTo>
                  <a:cubicBezTo>
                    <a:pt x="1262022" y="0"/>
                    <a:pt x="1626018" y="363997"/>
                    <a:pt x="1626018" y="813009"/>
                  </a:cubicBezTo>
                  <a:cubicBezTo>
                    <a:pt x="1626018" y="1262022"/>
                    <a:pt x="1262022" y="1626018"/>
                    <a:pt x="813009" y="1626018"/>
                  </a:cubicBezTo>
                  <a:cubicBezTo>
                    <a:pt x="363997" y="1626018"/>
                    <a:pt x="0" y="1262022"/>
                    <a:pt x="0" y="813009"/>
                  </a:cubicBezTo>
                  <a:cubicBezTo>
                    <a:pt x="0" y="756883"/>
                    <a:pt x="5688" y="702084"/>
                    <a:pt x="16518" y="649159"/>
                  </a:cubicBezTo>
                  <a:lnTo>
                    <a:pt x="61099" y="505541"/>
                  </a:lnTo>
                  <a:lnTo>
                    <a:pt x="200468" y="575867"/>
                  </a:lnTo>
                  <a:lnTo>
                    <a:pt x="168041" y="680330"/>
                  </a:lnTo>
                  <a:cubicBezTo>
                    <a:pt x="159271" y="723187"/>
                    <a:pt x="154666" y="767560"/>
                    <a:pt x="154666" y="813009"/>
                  </a:cubicBezTo>
                  <a:cubicBezTo>
                    <a:pt x="154666" y="1176602"/>
                    <a:pt x="449417" y="1471352"/>
                    <a:pt x="813009" y="1471352"/>
                  </a:cubicBezTo>
                  <a:cubicBezTo>
                    <a:pt x="1176602" y="1471352"/>
                    <a:pt x="1471352" y="1176602"/>
                    <a:pt x="1471352" y="813009"/>
                  </a:cubicBezTo>
                  <a:cubicBezTo>
                    <a:pt x="1471352" y="449417"/>
                    <a:pt x="1176602" y="154666"/>
                    <a:pt x="813009" y="154666"/>
                  </a:cubicBezTo>
                  <a:cubicBezTo>
                    <a:pt x="585764" y="154666"/>
                    <a:pt x="385410" y="269803"/>
                    <a:pt x="267101" y="444923"/>
                  </a:cubicBezTo>
                  <a:lnTo>
                    <a:pt x="254892" y="467416"/>
                  </a:lnTo>
                  <a:lnTo>
                    <a:pt x="117369" y="398022"/>
                  </a:lnTo>
                  <a:lnTo>
                    <a:pt x="138849" y="358448"/>
                  </a:lnTo>
                  <a:cubicBezTo>
                    <a:pt x="284953" y="142186"/>
                    <a:pt x="532376" y="0"/>
                    <a:pt x="81300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288624" y="191472"/>
              <a:ext cx="5133597" cy="1561128"/>
              <a:chOff x="288624" y="191472"/>
              <a:chExt cx="5133597" cy="1561128"/>
            </a:xfrm>
          </p:grpSpPr>
          <p:sp>
            <p:nvSpPr>
              <p:cNvPr id="45" name="任意多边形 44"/>
              <p:cNvSpPr/>
              <p:nvPr/>
            </p:nvSpPr>
            <p:spPr>
              <a:xfrm>
                <a:off x="784752" y="191472"/>
                <a:ext cx="4637469" cy="975705"/>
              </a:xfrm>
              <a:custGeom>
                <a:avLst/>
                <a:gdLst>
                  <a:gd name="connsiteX0" fmla="*/ 0 w 5863772"/>
                  <a:gd name="connsiteY0" fmla="*/ 0 h 1233714"/>
                  <a:gd name="connsiteX1" fmla="*/ 1045029 w 5863772"/>
                  <a:gd name="connsiteY1" fmla="*/ 0 h 1233714"/>
                  <a:gd name="connsiteX2" fmla="*/ 1683658 w 5863772"/>
                  <a:gd name="connsiteY2" fmla="*/ 435429 h 1233714"/>
                  <a:gd name="connsiteX3" fmla="*/ 2547939 w 5863772"/>
                  <a:gd name="connsiteY3" fmla="*/ 435429 h 1233714"/>
                  <a:gd name="connsiteX4" fmla="*/ 2615669 w 5863772"/>
                  <a:gd name="connsiteY4" fmla="*/ 544285 h 1233714"/>
                  <a:gd name="connsiteX5" fmla="*/ 4147501 w 5863772"/>
                  <a:gd name="connsiteY5" fmla="*/ 544285 h 1233714"/>
                  <a:gd name="connsiteX6" fmla="*/ 4215232 w 5863772"/>
                  <a:gd name="connsiteY6" fmla="*/ 435429 h 1233714"/>
                  <a:gd name="connsiteX7" fmla="*/ 5123543 w 5863772"/>
                  <a:gd name="connsiteY7" fmla="*/ 435429 h 1233714"/>
                  <a:gd name="connsiteX8" fmla="*/ 5863772 w 5863772"/>
                  <a:gd name="connsiteY8" fmla="*/ 1233714 h 1233714"/>
                  <a:gd name="connsiteX9" fmla="*/ 5259842 w 5863772"/>
                  <a:gd name="connsiteY9" fmla="*/ 1233714 h 1233714"/>
                  <a:gd name="connsiteX10" fmla="*/ 5239204 w 5863772"/>
                  <a:gd name="connsiteY10" fmla="*/ 1151164 h 1233714"/>
                  <a:gd name="connsiteX11" fmla="*/ 4737554 w 5863772"/>
                  <a:gd name="connsiteY11" fmla="*/ 1151164 h 1233714"/>
                  <a:gd name="connsiteX12" fmla="*/ 4716917 w 5863772"/>
                  <a:gd name="connsiteY12" fmla="*/ 1233714 h 1233714"/>
                  <a:gd name="connsiteX13" fmla="*/ 846179 w 5863772"/>
                  <a:gd name="connsiteY13" fmla="*/ 1233714 h 1233714"/>
                  <a:gd name="connsiteX14" fmla="*/ 867384 w 5863772"/>
                  <a:gd name="connsiteY14" fmla="*/ 1165404 h 1233714"/>
                  <a:gd name="connsiteX15" fmla="*/ 885371 w 5863772"/>
                  <a:gd name="connsiteY15" fmla="*/ 986971 h 1233714"/>
                  <a:gd name="connsiteX16" fmla="*/ 0 w 5863772"/>
                  <a:gd name="connsiteY16" fmla="*/ 101600 h 123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1233714">
                    <a:moveTo>
                      <a:pt x="0" y="0"/>
                    </a:moveTo>
                    <a:lnTo>
                      <a:pt x="1045029" y="0"/>
                    </a:lnTo>
                    <a:lnTo>
                      <a:pt x="1683658" y="435429"/>
                    </a:lnTo>
                    <a:lnTo>
                      <a:pt x="2547939" y="435429"/>
                    </a:lnTo>
                    <a:lnTo>
                      <a:pt x="2615669" y="544285"/>
                    </a:lnTo>
                    <a:lnTo>
                      <a:pt x="4147501" y="544285"/>
                    </a:lnTo>
                    <a:lnTo>
                      <a:pt x="4215232" y="435429"/>
                    </a:lnTo>
                    <a:lnTo>
                      <a:pt x="5123543" y="435429"/>
                    </a:lnTo>
                    <a:lnTo>
                      <a:pt x="5863772" y="1233714"/>
                    </a:lnTo>
                    <a:lnTo>
                      <a:pt x="5259842" y="1233714"/>
                    </a:lnTo>
                    <a:lnTo>
                      <a:pt x="5239204" y="1151164"/>
                    </a:lnTo>
                    <a:lnTo>
                      <a:pt x="4737554" y="1151164"/>
                    </a:lnTo>
                    <a:lnTo>
                      <a:pt x="4716917" y="1233714"/>
                    </a:lnTo>
                    <a:lnTo>
                      <a:pt x="846179" y="1233714"/>
                    </a:lnTo>
                    <a:lnTo>
                      <a:pt x="867384" y="1165404"/>
                    </a:lnTo>
                    <a:cubicBezTo>
                      <a:pt x="879178" y="1107769"/>
                      <a:pt x="885371" y="1048093"/>
                      <a:pt x="885371" y="986971"/>
                    </a:cubicBezTo>
                    <a:cubicBezTo>
                      <a:pt x="885371" y="497994"/>
                      <a:pt x="488977" y="101600"/>
                      <a:pt x="0" y="101600"/>
                    </a:cubicBezTo>
                    <a:close/>
                  </a:path>
                </a:pathLst>
              </a:custGeom>
              <a:no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784752" y="1300568"/>
                <a:ext cx="4637469" cy="452032"/>
              </a:xfrm>
              <a:custGeom>
                <a:avLst/>
                <a:gdLst>
                  <a:gd name="connsiteX0" fmla="*/ 777375 w 5863772"/>
                  <a:gd name="connsiteY0" fmla="*/ 0 h 571564"/>
                  <a:gd name="connsiteX1" fmla="*/ 2715369 w 5863772"/>
                  <a:gd name="connsiteY1" fmla="*/ 0 h 571564"/>
                  <a:gd name="connsiteX2" fmla="*/ 2836777 w 5863772"/>
                  <a:gd name="connsiteY2" fmla="*/ 112079 h 571564"/>
                  <a:gd name="connsiteX3" fmla="*/ 4304640 w 5863772"/>
                  <a:gd name="connsiteY3" fmla="*/ 112079 h 571564"/>
                  <a:gd name="connsiteX4" fmla="*/ 4426049 w 5863772"/>
                  <a:gd name="connsiteY4" fmla="*/ 0 h 571564"/>
                  <a:gd name="connsiteX5" fmla="*/ 5863772 w 5863772"/>
                  <a:gd name="connsiteY5" fmla="*/ 0 h 571564"/>
                  <a:gd name="connsiteX6" fmla="*/ 5863772 w 5863772"/>
                  <a:gd name="connsiteY6" fmla="*/ 371992 h 571564"/>
                  <a:gd name="connsiteX7" fmla="*/ 5233862 w 5863772"/>
                  <a:gd name="connsiteY7" fmla="*/ 371992 h 571564"/>
                  <a:gd name="connsiteX8" fmla="*/ 5017678 w 5863772"/>
                  <a:gd name="connsiteY8" fmla="*/ 571564 h 571564"/>
                  <a:gd name="connsiteX9" fmla="*/ 4397577 w 5863772"/>
                  <a:gd name="connsiteY9" fmla="*/ 571564 h 571564"/>
                  <a:gd name="connsiteX10" fmla="*/ 4107589 w 5863772"/>
                  <a:gd name="connsiteY10" fmla="*/ 303860 h 571564"/>
                  <a:gd name="connsiteX11" fmla="*/ 1756183 w 5863772"/>
                  <a:gd name="connsiteY11" fmla="*/ 303860 h 571564"/>
                  <a:gd name="connsiteX12" fmla="*/ 1466196 w 5863772"/>
                  <a:gd name="connsiteY12" fmla="*/ 571564 h 571564"/>
                  <a:gd name="connsiteX13" fmla="*/ 151787 w 5863772"/>
                  <a:gd name="connsiteY13" fmla="*/ 571564 h 571564"/>
                  <a:gd name="connsiteX14" fmla="*/ 0 w 5863772"/>
                  <a:gd name="connsiteY14" fmla="*/ 475220 h 571564"/>
                  <a:gd name="connsiteX15" fmla="*/ 0 w 5863772"/>
                  <a:gd name="connsiteY15" fmla="*/ 469963 h 571564"/>
                  <a:gd name="connsiteX16" fmla="*/ 734164 w 5863772"/>
                  <a:gd name="connsiteY16" fmla="*/ 79612 h 57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63772" h="571564">
                    <a:moveTo>
                      <a:pt x="777375" y="0"/>
                    </a:moveTo>
                    <a:lnTo>
                      <a:pt x="2715369" y="0"/>
                    </a:lnTo>
                    <a:lnTo>
                      <a:pt x="2836777" y="112079"/>
                    </a:lnTo>
                    <a:lnTo>
                      <a:pt x="4304640" y="112079"/>
                    </a:lnTo>
                    <a:lnTo>
                      <a:pt x="4426049" y="0"/>
                    </a:lnTo>
                    <a:lnTo>
                      <a:pt x="5863772" y="0"/>
                    </a:lnTo>
                    <a:lnTo>
                      <a:pt x="5863772" y="371992"/>
                    </a:lnTo>
                    <a:lnTo>
                      <a:pt x="5233862" y="371992"/>
                    </a:lnTo>
                    <a:lnTo>
                      <a:pt x="5017678" y="571564"/>
                    </a:lnTo>
                    <a:lnTo>
                      <a:pt x="4397577" y="571564"/>
                    </a:lnTo>
                    <a:lnTo>
                      <a:pt x="4107589" y="303860"/>
                    </a:lnTo>
                    <a:lnTo>
                      <a:pt x="1756183" y="303860"/>
                    </a:lnTo>
                    <a:lnTo>
                      <a:pt x="1466196" y="571564"/>
                    </a:lnTo>
                    <a:lnTo>
                      <a:pt x="151787" y="571564"/>
                    </a:lnTo>
                    <a:lnTo>
                      <a:pt x="0" y="475220"/>
                    </a:lnTo>
                    <a:lnTo>
                      <a:pt x="0" y="469963"/>
                    </a:lnTo>
                    <a:cubicBezTo>
                      <a:pt x="305611" y="469963"/>
                      <a:pt x="575056" y="315122"/>
                      <a:pt x="734164" y="79612"/>
                    </a:cubicBezTo>
                    <a:close/>
                  </a:path>
                </a:pathLst>
              </a:custGeom>
              <a:noFill/>
              <a:ln w="285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7" name="任意多边形 46"/>
              <p:cNvSpPr/>
              <p:nvPr/>
            </p:nvSpPr>
            <p:spPr>
              <a:xfrm>
                <a:off x="4228417" y="471270"/>
                <a:ext cx="482113"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467673" y="654577"/>
                <a:ext cx="634158" cy="634158"/>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288624" y="475527"/>
                <a:ext cx="992256" cy="992256"/>
                <a:chOff x="813435" y="4187372"/>
                <a:chExt cx="1292678" cy="1292678"/>
              </a:xfrm>
              <a:noFill/>
            </p:grpSpPr>
            <p:sp>
              <p:nvSpPr>
                <p:cNvPr id="52" name="圆角矩形 51"/>
                <p:cNvSpPr/>
                <p:nvPr/>
              </p:nvSpPr>
              <p:spPr>
                <a:xfrm rot="-5400000">
                  <a:off x="8781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rot="-4500000">
                  <a:off x="897155"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rot="-3600000">
                  <a:off x="95297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2700000">
                  <a:off x="1041783"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rot="-1800000">
                  <a:off x="11575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rot="-900000">
                  <a:off x="1292286"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436914" y="41873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rot="900000">
                  <a:off x="1581542" y="420641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800000">
                  <a:off x="1716314" y="426223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2700000">
                  <a:off x="1832045" y="435104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3600000">
                  <a:off x="1920849" y="44667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4500000">
                  <a:off x="1976673" y="4601544"/>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p:cNvSpPr/>
                <p:nvPr/>
              </p:nvSpPr>
              <p:spPr>
                <a:xfrm rot="5400000">
                  <a:off x="1995714" y="47461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rot="6300000">
                  <a:off x="1976673"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7200000">
                  <a:off x="192084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rot="8100000">
                  <a:off x="1832045"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rot="9000000">
                  <a:off x="17163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rot="9900000">
                  <a:off x="1581542"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0800000">
                  <a:off x="1436914" y="53049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1700000">
                  <a:off x="1292286" y="5285931"/>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2600000">
                  <a:off x="1157514" y="5230107"/>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3500000">
                  <a:off x="1041783" y="5141303"/>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4400000">
                  <a:off x="952979" y="5025572"/>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5300000">
                  <a:off x="897155" y="4890800"/>
                  <a:ext cx="45719" cy="175078"/>
                </a:xfrm>
                <a:prstGeom prst="roundRect">
                  <a:avLst>
                    <a:gd name="adj" fmla="val 35808"/>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p:cNvSpPr txBox="1"/>
              <p:nvPr/>
            </p:nvSpPr>
            <p:spPr>
              <a:xfrm>
                <a:off x="1584416" y="587553"/>
                <a:ext cx="3191899" cy="584775"/>
              </a:xfrm>
              <a:prstGeom prst="rect">
                <a:avLst/>
              </a:prstGeom>
              <a:noFill/>
            </p:spPr>
            <p:txBody>
              <a:bodyPr wrap="none" rtlCol="0">
                <a:spAutoFit/>
              </a:bodyPr>
              <a:lstStyle/>
              <a:p>
                <a:r>
                  <a:rPr lang="en-US" altLang="zh-CN" sz="3200" dirty="0">
                    <a:solidFill>
                      <a:schemeClr val="bg1"/>
                    </a:solidFill>
                    <a:latin typeface="汉仪菱心体简" panose="02010609000101010101" charset="-122"/>
                    <a:ea typeface="汉仪菱心体简" panose="02010609000101010101" charset="-122"/>
                  </a:rPr>
                  <a:t>Implement2.0</a:t>
                </a:r>
                <a:endParaRPr lang="zh-CN" altLang="en-US" sz="3200" dirty="0">
                  <a:solidFill>
                    <a:schemeClr val="bg1"/>
                  </a:solidFill>
                  <a:latin typeface="汉仪菱心体简" panose="02010609000101010101" charset="-122"/>
                  <a:ea typeface="汉仪菱心体简" panose="02010609000101010101" charset="-122"/>
                </a:endParaRPr>
              </a:p>
            </p:txBody>
          </p:sp>
          <p:sp>
            <p:nvSpPr>
              <p:cNvPr id="51" name="任意多边形 50"/>
              <p:cNvSpPr/>
              <p:nvPr/>
            </p:nvSpPr>
            <p:spPr>
              <a:xfrm>
                <a:off x="4246973" y="469257"/>
                <a:ext cx="443330" cy="140616"/>
              </a:xfrm>
              <a:custGeom>
                <a:avLst/>
                <a:gdLst>
                  <a:gd name="connsiteX0" fmla="*/ 0 w 609600"/>
                  <a:gd name="connsiteY0" fmla="*/ 0 h 177800"/>
                  <a:gd name="connsiteX1" fmla="*/ 609600 w 609600"/>
                  <a:gd name="connsiteY1" fmla="*/ 0 h 177800"/>
                  <a:gd name="connsiteX2" fmla="*/ 609600 w 609600"/>
                  <a:gd name="connsiteY2" fmla="*/ 139246 h 177800"/>
                  <a:gd name="connsiteX3" fmla="*/ 497568 w 609600"/>
                  <a:gd name="connsiteY3" fmla="*/ 139246 h 177800"/>
                  <a:gd name="connsiteX4" fmla="*/ 497568 w 609600"/>
                  <a:gd name="connsiteY4" fmla="*/ 177800 h 177800"/>
                  <a:gd name="connsiteX5" fmla="*/ 0 w 609600"/>
                  <a:gd name="connsiteY5" fmla="*/ 17780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77800">
                    <a:moveTo>
                      <a:pt x="0" y="0"/>
                    </a:moveTo>
                    <a:lnTo>
                      <a:pt x="609600" y="0"/>
                    </a:lnTo>
                    <a:lnTo>
                      <a:pt x="609600" y="139246"/>
                    </a:lnTo>
                    <a:lnTo>
                      <a:pt x="497568" y="139246"/>
                    </a:lnTo>
                    <a:lnTo>
                      <a:pt x="497568" y="177800"/>
                    </a:lnTo>
                    <a:lnTo>
                      <a:pt x="0" y="177800"/>
                    </a:lnTo>
                    <a:close/>
                  </a:path>
                </a:pathLst>
              </a:custGeom>
              <a:solidFill>
                <a:schemeClr val="bg1">
                  <a:lumMod val="75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626183" y="780063"/>
              <a:ext cx="378259" cy="369903"/>
              <a:chOff x="137478" y="159965"/>
              <a:chExt cx="451977" cy="441992"/>
            </a:xfrm>
          </p:grpSpPr>
          <p:sp>
            <p:nvSpPr>
              <p:cNvPr id="43" name="Freeform 60"/>
              <p:cNvSpPr/>
              <p:nvPr/>
            </p:nvSpPr>
            <p:spPr bwMode="auto">
              <a:xfrm>
                <a:off x="137478" y="159965"/>
                <a:ext cx="241407" cy="441992"/>
              </a:xfrm>
              <a:custGeom>
                <a:avLst/>
                <a:gdLst>
                  <a:gd name="T0" fmla="*/ 0 w 1993"/>
                  <a:gd name="T1" fmla="*/ 0 h 3650"/>
                  <a:gd name="T2" fmla="*/ 0 w 1993"/>
                  <a:gd name="T3" fmla="*/ 2147483646 h 3650"/>
                  <a:gd name="T4" fmla="*/ 2147483646 w 1993"/>
                  <a:gd name="T5" fmla="*/ 0 h 3650"/>
                  <a:gd name="T6" fmla="*/ 0 w 1993"/>
                  <a:gd name="T7" fmla="*/ 0 h 3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 h="3650">
                    <a:moveTo>
                      <a:pt x="0" y="0"/>
                    </a:moveTo>
                    <a:lnTo>
                      <a:pt x="0" y="3650"/>
                    </a:lnTo>
                    <a:lnTo>
                      <a:pt x="1993" y="0"/>
                    </a:lnTo>
                    <a:lnTo>
                      <a:pt x="0" y="0"/>
                    </a:lnTo>
                    <a:close/>
                  </a:path>
                </a:pathLst>
              </a:custGeom>
              <a:solidFill>
                <a:schemeClr val="bg1"/>
              </a:solidFill>
              <a:ln>
                <a:noFill/>
              </a:ln>
            </p:spPr>
            <p:txBody>
              <a:bodyPr/>
              <a:lstStyle/>
              <a:p>
                <a:endParaRPr lang="zh-CN" altLang="en-US"/>
              </a:p>
            </p:txBody>
          </p:sp>
          <p:sp>
            <p:nvSpPr>
              <p:cNvPr id="44" name="Freeform 61"/>
              <p:cNvSpPr/>
              <p:nvPr/>
            </p:nvSpPr>
            <p:spPr bwMode="auto">
              <a:xfrm>
                <a:off x="245259" y="191976"/>
                <a:ext cx="344196" cy="409981"/>
              </a:xfrm>
              <a:custGeom>
                <a:avLst/>
                <a:gdLst>
                  <a:gd name="T0" fmla="*/ 2147483646 w 2842"/>
                  <a:gd name="T1" fmla="*/ 0 h 3385"/>
                  <a:gd name="T2" fmla="*/ 2147483646 w 2842"/>
                  <a:gd name="T3" fmla="*/ 2147483646 h 3385"/>
                  <a:gd name="T4" fmla="*/ 2147483646 w 2842"/>
                  <a:gd name="T5" fmla="*/ 2147483646 h 3385"/>
                  <a:gd name="T6" fmla="*/ 2147483646 w 2842"/>
                  <a:gd name="T7" fmla="*/ 2147483646 h 3385"/>
                  <a:gd name="T8" fmla="*/ 0 w 2842"/>
                  <a:gd name="T9" fmla="*/ 2147483646 h 3385"/>
                  <a:gd name="T10" fmla="*/ 2147483646 w 2842"/>
                  <a:gd name="T11" fmla="*/ 2147483646 h 3385"/>
                  <a:gd name="T12" fmla="*/ 2147483646 w 2842"/>
                  <a:gd name="T13" fmla="*/ 2147483646 h 3385"/>
                  <a:gd name="T14" fmla="*/ 2147483646 w 2842"/>
                  <a:gd name="T15" fmla="*/ 2147483646 h 3385"/>
                  <a:gd name="T16" fmla="*/ 2147483646 w 2842"/>
                  <a:gd name="T17" fmla="*/ 2147483646 h 3385"/>
                  <a:gd name="T18" fmla="*/ 2147483646 w 2842"/>
                  <a:gd name="T19" fmla="*/ 0 h 3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2" h="3385">
                    <a:moveTo>
                      <a:pt x="1654" y="0"/>
                    </a:moveTo>
                    <a:lnTo>
                      <a:pt x="1103" y="987"/>
                    </a:lnTo>
                    <a:lnTo>
                      <a:pt x="1552" y="1606"/>
                    </a:lnTo>
                    <a:lnTo>
                      <a:pt x="640" y="1871"/>
                    </a:lnTo>
                    <a:lnTo>
                      <a:pt x="0" y="3012"/>
                    </a:lnTo>
                    <a:lnTo>
                      <a:pt x="1257" y="2565"/>
                    </a:lnTo>
                    <a:lnTo>
                      <a:pt x="1833" y="3385"/>
                    </a:lnTo>
                    <a:lnTo>
                      <a:pt x="1729" y="2414"/>
                    </a:lnTo>
                    <a:lnTo>
                      <a:pt x="2842" y="2034"/>
                    </a:lnTo>
                    <a:lnTo>
                      <a:pt x="1654" y="0"/>
                    </a:lnTo>
                    <a:close/>
                  </a:path>
                </a:pathLst>
              </a:custGeom>
              <a:solidFill>
                <a:schemeClr val="bg1"/>
              </a:solidFill>
              <a:ln>
                <a:noFill/>
              </a:ln>
            </p:spPr>
            <p:txBody>
              <a:bodyPr/>
              <a:lstStyle/>
              <a:p>
                <a:endParaRPr lang="zh-CN" altLang="en-US"/>
              </a:p>
            </p:txBody>
          </p:sp>
        </p:grpSp>
      </p:grpSp>
      <p:grpSp>
        <p:nvGrpSpPr>
          <p:cNvPr id="3" name="组合 2"/>
          <p:cNvGrpSpPr/>
          <p:nvPr/>
        </p:nvGrpSpPr>
        <p:grpSpPr>
          <a:xfrm>
            <a:off x="2543212" y="1333394"/>
            <a:ext cx="4891125" cy="5728371"/>
            <a:chOff x="1183469" y="2409371"/>
            <a:chExt cx="5559475" cy="3331023"/>
          </a:xfrm>
        </p:grpSpPr>
        <p:grpSp>
          <p:nvGrpSpPr>
            <p:cNvPr id="19" name="组合 18"/>
            <p:cNvGrpSpPr/>
            <p:nvPr/>
          </p:nvGrpSpPr>
          <p:grpSpPr>
            <a:xfrm>
              <a:off x="1386250" y="2409371"/>
              <a:ext cx="5356694" cy="3121262"/>
              <a:chOff x="2487671" y="2355597"/>
              <a:chExt cx="6637280" cy="3867440"/>
            </a:xfrm>
          </p:grpSpPr>
          <p:grpSp>
            <p:nvGrpSpPr>
              <p:cNvPr id="14" name="组合 13"/>
              <p:cNvGrpSpPr/>
              <p:nvPr/>
            </p:nvGrpSpPr>
            <p:grpSpPr>
              <a:xfrm>
                <a:off x="2487671" y="3059919"/>
                <a:ext cx="703558" cy="2468487"/>
                <a:chOff x="2487671" y="3059919"/>
                <a:chExt cx="703558" cy="2468487"/>
              </a:xfrm>
            </p:grpSpPr>
            <p:grpSp>
              <p:nvGrpSpPr>
                <p:cNvPr id="125" name="组合 124"/>
                <p:cNvGrpSpPr/>
                <p:nvPr/>
              </p:nvGrpSpPr>
              <p:grpSpPr>
                <a:xfrm>
                  <a:off x="2487671" y="3059919"/>
                  <a:ext cx="350629" cy="350629"/>
                  <a:chOff x="2457450" y="2928938"/>
                  <a:chExt cx="890587" cy="890587"/>
                </a:xfrm>
              </p:grpSpPr>
              <p:sp>
                <p:nvSpPr>
                  <p:cNvPr id="126" name="矩形 12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9" name="组合 128"/>
                <p:cNvGrpSpPr/>
                <p:nvPr/>
              </p:nvGrpSpPr>
              <p:grpSpPr>
                <a:xfrm>
                  <a:off x="2840600" y="3412337"/>
                  <a:ext cx="350629" cy="350629"/>
                  <a:chOff x="2457450" y="2928938"/>
                  <a:chExt cx="890587" cy="890587"/>
                </a:xfrm>
              </p:grpSpPr>
              <p:sp>
                <p:nvSpPr>
                  <p:cNvPr id="130" name="矩形 12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3" name="组合 132"/>
                <p:cNvGrpSpPr/>
                <p:nvPr/>
              </p:nvGrpSpPr>
              <p:grpSpPr>
                <a:xfrm>
                  <a:off x="2487671" y="3765776"/>
                  <a:ext cx="350629" cy="350629"/>
                  <a:chOff x="2457450" y="2928938"/>
                  <a:chExt cx="890587" cy="890587"/>
                </a:xfrm>
              </p:grpSpPr>
              <p:sp>
                <p:nvSpPr>
                  <p:cNvPr id="134" name="矩形 13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连接符 13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1" name="组合 160"/>
                <p:cNvGrpSpPr/>
                <p:nvPr/>
              </p:nvGrpSpPr>
              <p:grpSpPr>
                <a:xfrm>
                  <a:off x="2840600" y="4118481"/>
                  <a:ext cx="350629" cy="350629"/>
                  <a:chOff x="2457450" y="2928938"/>
                  <a:chExt cx="890587" cy="890587"/>
                </a:xfrm>
              </p:grpSpPr>
              <p:sp>
                <p:nvSpPr>
                  <p:cNvPr id="162" name="矩形 16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连接符 16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5" name="组合 164"/>
                <p:cNvGrpSpPr/>
                <p:nvPr/>
              </p:nvGrpSpPr>
              <p:grpSpPr>
                <a:xfrm>
                  <a:off x="2487671" y="4471920"/>
                  <a:ext cx="350629" cy="350629"/>
                  <a:chOff x="2457450" y="2928938"/>
                  <a:chExt cx="890587" cy="890587"/>
                </a:xfrm>
              </p:grpSpPr>
              <p:sp>
                <p:nvSpPr>
                  <p:cNvPr id="166" name="矩形 16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a:off x="2840600" y="4824338"/>
                  <a:ext cx="350629" cy="350629"/>
                  <a:chOff x="2457450" y="2928938"/>
                  <a:chExt cx="890587" cy="890587"/>
                </a:xfrm>
              </p:grpSpPr>
              <p:sp>
                <p:nvSpPr>
                  <p:cNvPr id="170" name="矩形 16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17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2487671" y="5177777"/>
                  <a:ext cx="350629" cy="350629"/>
                  <a:chOff x="2457450" y="2928938"/>
                  <a:chExt cx="890587" cy="890587"/>
                </a:xfrm>
              </p:grpSpPr>
              <p:sp>
                <p:nvSpPr>
                  <p:cNvPr id="174" name="矩形 17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连接符 17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2" name="组合 11"/>
              <p:cNvGrpSpPr/>
              <p:nvPr/>
            </p:nvGrpSpPr>
            <p:grpSpPr>
              <a:xfrm flipH="1">
                <a:off x="8418118" y="3053569"/>
                <a:ext cx="703558" cy="2468487"/>
                <a:chOff x="6696814" y="3059919"/>
                <a:chExt cx="703558" cy="2468487"/>
              </a:xfrm>
            </p:grpSpPr>
            <p:grpSp>
              <p:nvGrpSpPr>
                <p:cNvPr id="181" name="组合 180"/>
                <p:cNvGrpSpPr/>
                <p:nvPr/>
              </p:nvGrpSpPr>
              <p:grpSpPr>
                <a:xfrm>
                  <a:off x="6696814" y="3059919"/>
                  <a:ext cx="350629" cy="350629"/>
                  <a:chOff x="2457450" y="2928938"/>
                  <a:chExt cx="890587" cy="890587"/>
                </a:xfrm>
              </p:grpSpPr>
              <p:sp>
                <p:nvSpPr>
                  <p:cNvPr id="182" name="矩形 18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3" name="直接连接符 18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7049743" y="3412337"/>
                  <a:ext cx="350629" cy="350629"/>
                  <a:chOff x="2457450" y="2928938"/>
                  <a:chExt cx="890587" cy="890587"/>
                </a:xfrm>
              </p:grpSpPr>
              <p:sp>
                <p:nvSpPr>
                  <p:cNvPr id="186" name="矩形 18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9" name="组合 188"/>
                <p:cNvGrpSpPr/>
                <p:nvPr/>
              </p:nvGrpSpPr>
              <p:grpSpPr>
                <a:xfrm>
                  <a:off x="6696814" y="3765776"/>
                  <a:ext cx="350629" cy="350629"/>
                  <a:chOff x="2457450" y="2928938"/>
                  <a:chExt cx="890587" cy="890587"/>
                </a:xfrm>
              </p:grpSpPr>
              <p:sp>
                <p:nvSpPr>
                  <p:cNvPr id="190" name="矩形 18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1" name="直接连接符 19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3" name="组合 192"/>
                <p:cNvGrpSpPr/>
                <p:nvPr/>
              </p:nvGrpSpPr>
              <p:grpSpPr>
                <a:xfrm>
                  <a:off x="7049743" y="4118481"/>
                  <a:ext cx="350629" cy="350629"/>
                  <a:chOff x="2457450" y="2928938"/>
                  <a:chExt cx="890587" cy="890587"/>
                </a:xfrm>
              </p:grpSpPr>
              <p:sp>
                <p:nvSpPr>
                  <p:cNvPr id="194" name="矩形 19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5" name="直接连接符 19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6" name="直接连接符 19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7" name="组合 196"/>
                <p:cNvGrpSpPr/>
                <p:nvPr/>
              </p:nvGrpSpPr>
              <p:grpSpPr>
                <a:xfrm>
                  <a:off x="6696814" y="4471920"/>
                  <a:ext cx="350629" cy="350629"/>
                  <a:chOff x="2457450" y="2928938"/>
                  <a:chExt cx="890587" cy="890587"/>
                </a:xfrm>
              </p:grpSpPr>
              <p:sp>
                <p:nvSpPr>
                  <p:cNvPr id="198" name="矩形 19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9" name="直接连接符 19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1" name="组合 200"/>
                <p:cNvGrpSpPr/>
                <p:nvPr/>
              </p:nvGrpSpPr>
              <p:grpSpPr>
                <a:xfrm>
                  <a:off x="7049743" y="4824338"/>
                  <a:ext cx="350629" cy="350629"/>
                  <a:chOff x="2457450" y="2928938"/>
                  <a:chExt cx="890587" cy="890587"/>
                </a:xfrm>
              </p:grpSpPr>
              <p:sp>
                <p:nvSpPr>
                  <p:cNvPr id="202" name="矩形 20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6696814" y="5177777"/>
                  <a:ext cx="350629" cy="350629"/>
                  <a:chOff x="2457450" y="2928938"/>
                  <a:chExt cx="890587" cy="890587"/>
                </a:xfrm>
              </p:grpSpPr>
              <p:sp>
                <p:nvSpPr>
                  <p:cNvPr id="206" name="矩形 20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7" name="直接连接符 20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8" name="组合 17"/>
              <p:cNvGrpSpPr/>
              <p:nvPr/>
            </p:nvGrpSpPr>
            <p:grpSpPr>
              <a:xfrm>
                <a:off x="2490740" y="2355597"/>
                <a:ext cx="6634211" cy="701513"/>
                <a:chOff x="2490740" y="2355597"/>
                <a:chExt cx="6634211" cy="701513"/>
              </a:xfrm>
            </p:grpSpPr>
            <p:grpSp>
              <p:nvGrpSpPr>
                <p:cNvPr id="13" name="组合 12"/>
                <p:cNvGrpSpPr/>
                <p:nvPr/>
              </p:nvGrpSpPr>
              <p:grpSpPr>
                <a:xfrm>
                  <a:off x="2490740" y="2355597"/>
                  <a:ext cx="4538711" cy="701513"/>
                  <a:chOff x="2490740" y="2355597"/>
                  <a:chExt cx="4538711" cy="701513"/>
                </a:xfrm>
              </p:grpSpPr>
              <p:grpSp>
                <p:nvGrpSpPr>
                  <p:cNvPr id="9" name="组合 8"/>
                  <p:cNvGrpSpPr/>
                  <p:nvPr/>
                </p:nvGrpSpPr>
                <p:grpSpPr>
                  <a:xfrm>
                    <a:off x="2490740" y="2355597"/>
                    <a:ext cx="350629" cy="350629"/>
                    <a:chOff x="2457450" y="2928938"/>
                    <a:chExt cx="890587" cy="890587"/>
                  </a:xfrm>
                </p:grpSpPr>
                <p:sp>
                  <p:nvSpPr>
                    <p:cNvPr id="2" name="矩形 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 name="组合 88"/>
                  <p:cNvGrpSpPr/>
                  <p:nvPr/>
                </p:nvGrpSpPr>
                <p:grpSpPr>
                  <a:xfrm>
                    <a:off x="2840600" y="2706480"/>
                    <a:ext cx="350629" cy="350629"/>
                    <a:chOff x="2457450" y="2928938"/>
                    <a:chExt cx="890587" cy="890587"/>
                  </a:xfrm>
                </p:grpSpPr>
                <p:sp>
                  <p:nvSpPr>
                    <p:cNvPr id="90" name="矩形 8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 name="组合 92"/>
                  <p:cNvGrpSpPr/>
                  <p:nvPr/>
                </p:nvGrpSpPr>
                <p:grpSpPr>
                  <a:xfrm>
                    <a:off x="3188413" y="2358666"/>
                    <a:ext cx="350629" cy="350629"/>
                    <a:chOff x="2457450" y="2928938"/>
                    <a:chExt cx="890587" cy="890587"/>
                  </a:xfrm>
                </p:grpSpPr>
                <p:sp>
                  <p:nvSpPr>
                    <p:cNvPr id="94" name="矩形 9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连接符 9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a:off x="3540318" y="2706480"/>
                    <a:ext cx="350629" cy="350629"/>
                    <a:chOff x="2457450" y="2928938"/>
                    <a:chExt cx="890587" cy="890587"/>
                  </a:xfrm>
                </p:grpSpPr>
                <p:sp>
                  <p:nvSpPr>
                    <p:cNvPr id="110" name="矩形 10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连接符 11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3888132" y="2358666"/>
                    <a:ext cx="350629" cy="350629"/>
                    <a:chOff x="2457450" y="2928938"/>
                    <a:chExt cx="890587" cy="890587"/>
                  </a:xfrm>
                </p:grpSpPr>
                <p:sp>
                  <p:nvSpPr>
                    <p:cNvPr id="114" name="矩形 11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235945" y="2706480"/>
                    <a:ext cx="350629" cy="350629"/>
                    <a:chOff x="2457450" y="2928938"/>
                    <a:chExt cx="890587" cy="890587"/>
                  </a:xfrm>
                </p:grpSpPr>
                <p:sp>
                  <p:nvSpPr>
                    <p:cNvPr id="118" name="矩形 11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1" name="组合 120"/>
                  <p:cNvGrpSpPr/>
                  <p:nvPr/>
                </p:nvGrpSpPr>
                <p:grpSpPr>
                  <a:xfrm>
                    <a:off x="4583758" y="2358666"/>
                    <a:ext cx="350629" cy="350629"/>
                    <a:chOff x="2457450" y="2928938"/>
                    <a:chExt cx="890587" cy="890587"/>
                  </a:xfrm>
                </p:grpSpPr>
                <p:sp>
                  <p:nvSpPr>
                    <p:cNvPr id="122" name="矩形 12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7" name="组合 136"/>
                  <p:cNvGrpSpPr/>
                  <p:nvPr/>
                </p:nvGrpSpPr>
                <p:grpSpPr>
                  <a:xfrm>
                    <a:off x="4935664" y="2706480"/>
                    <a:ext cx="350629" cy="350629"/>
                    <a:chOff x="2457450" y="2928938"/>
                    <a:chExt cx="890587" cy="890587"/>
                  </a:xfrm>
                </p:grpSpPr>
                <p:sp>
                  <p:nvSpPr>
                    <p:cNvPr id="138" name="矩形 13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直接连接符 13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1" name="组合 140"/>
                  <p:cNvGrpSpPr/>
                  <p:nvPr/>
                </p:nvGrpSpPr>
                <p:grpSpPr>
                  <a:xfrm>
                    <a:off x="5283477" y="2358666"/>
                    <a:ext cx="350629" cy="350629"/>
                    <a:chOff x="2457450" y="2928938"/>
                    <a:chExt cx="890587" cy="890587"/>
                  </a:xfrm>
                </p:grpSpPr>
                <p:sp>
                  <p:nvSpPr>
                    <p:cNvPr id="142" name="矩形 14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连接符 14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5" name="组合 144"/>
                  <p:cNvGrpSpPr/>
                  <p:nvPr/>
                </p:nvGrpSpPr>
                <p:grpSpPr>
                  <a:xfrm>
                    <a:off x="5632232" y="2533043"/>
                    <a:ext cx="353779" cy="524067"/>
                    <a:chOff x="2449449" y="2488412"/>
                    <a:chExt cx="898588" cy="1331113"/>
                  </a:xfrm>
                </p:grpSpPr>
                <p:sp>
                  <p:nvSpPr>
                    <p:cNvPr id="146" name="矩形 14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2" idx="3"/>
                    </p:cNvCxnSpPr>
                    <p:nvPr/>
                  </p:nvCxnSpPr>
                  <p:spPr>
                    <a:xfrm>
                      <a:off x="2449449" y="2488412"/>
                      <a:ext cx="898588" cy="1331113"/>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9" name="组合 148"/>
                  <p:cNvGrpSpPr/>
                  <p:nvPr/>
                </p:nvGrpSpPr>
                <p:grpSpPr>
                  <a:xfrm>
                    <a:off x="5983196" y="2358666"/>
                    <a:ext cx="350629" cy="350629"/>
                    <a:chOff x="2457450" y="2928938"/>
                    <a:chExt cx="890587" cy="890587"/>
                  </a:xfrm>
                </p:grpSpPr>
                <p:sp>
                  <p:nvSpPr>
                    <p:cNvPr id="150" name="矩形 14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1" name="直接连接符 15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3" name="组合 152"/>
                  <p:cNvGrpSpPr/>
                  <p:nvPr/>
                </p:nvGrpSpPr>
                <p:grpSpPr>
                  <a:xfrm>
                    <a:off x="6331009" y="2706480"/>
                    <a:ext cx="350629" cy="350629"/>
                    <a:chOff x="2457450" y="2928938"/>
                    <a:chExt cx="890587" cy="890587"/>
                  </a:xfrm>
                </p:grpSpPr>
                <p:sp>
                  <p:nvSpPr>
                    <p:cNvPr id="154" name="矩形 15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 name="直接连接符 15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7" name="组合 156"/>
                  <p:cNvGrpSpPr/>
                  <p:nvPr/>
                </p:nvGrpSpPr>
                <p:grpSpPr>
                  <a:xfrm>
                    <a:off x="6678822" y="2358666"/>
                    <a:ext cx="350629" cy="350629"/>
                    <a:chOff x="2457450" y="2928938"/>
                    <a:chExt cx="890587" cy="890587"/>
                  </a:xfrm>
                </p:grpSpPr>
                <p:sp>
                  <p:nvSpPr>
                    <p:cNvPr id="158" name="矩形 15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9" name="直接连接符 15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6" name="组合 15"/>
                <p:cNvGrpSpPr/>
                <p:nvPr/>
              </p:nvGrpSpPr>
              <p:grpSpPr>
                <a:xfrm>
                  <a:off x="7031164" y="2358666"/>
                  <a:ext cx="2093787" cy="698443"/>
                  <a:chOff x="9755314" y="2358666"/>
                  <a:chExt cx="2093787" cy="698443"/>
                </a:xfrm>
              </p:grpSpPr>
              <p:grpSp>
                <p:nvGrpSpPr>
                  <p:cNvPr id="274" name="组合 273"/>
                  <p:cNvGrpSpPr/>
                  <p:nvPr/>
                </p:nvGrpSpPr>
                <p:grpSpPr>
                  <a:xfrm>
                    <a:off x="9755314" y="2706480"/>
                    <a:ext cx="350629" cy="350629"/>
                    <a:chOff x="2457450" y="2928938"/>
                    <a:chExt cx="890587" cy="890587"/>
                  </a:xfrm>
                </p:grpSpPr>
                <p:sp>
                  <p:nvSpPr>
                    <p:cNvPr id="295" name="矩形 29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直接连接符 29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5" name="组合 274"/>
                  <p:cNvGrpSpPr/>
                  <p:nvPr/>
                </p:nvGrpSpPr>
                <p:grpSpPr>
                  <a:xfrm>
                    <a:off x="10103127" y="2358666"/>
                    <a:ext cx="350629" cy="350629"/>
                    <a:chOff x="2457450" y="2928938"/>
                    <a:chExt cx="890587" cy="890587"/>
                  </a:xfrm>
                </p:grpSpPr>
                <p:sp>
                  <p:nvSpPr>
                    <p:cNvPr id="292" name="矩形 29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3" name="直接连接符 29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6" name="组合 275"/>
                  <p:cNvGrpSpPr/>
                  <p:nvPr/>
                </p:nvGrpSpPr>
                <p:grpSpPr>
                  <a:xfrm>
                    <a:off x="10455032" y="2706480"/>
                    <a:ext cx="350629" cy="350629"/>
                    <a:chOff x="2457450" y="2928938"/>
                    <a:chExt cx="890587" cy="890587"/>
                  </a:xfrm>
                </p:grpSpPr>
                <p:sp>
                  <p:nvSpPr>
                    <p:cNvPr id="289" name="矩形 28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0" name="直接连接符 28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7" name="组合 276"/>
                  <p:cNvGrpSpPr/>
                  <p:nvPr/>
                </p:nvGrpSpPr>
                <p:grpSpPr>
                  <a:xfrm>
                    <a:off x="10802846" y="2358666"/>
                    <a:ext cx="350629" cy="350629"/>
                    <a:chOff x="2457450" y="2928938"/>
                    <a:chExt cx="890587" cy="890587"/>
                  </a:xfrm>
                </p:grpSpPr>
                <p:sp>
                  <p:nvSpPr>
                    <p:cNvPr id="286" name="矩形 28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连接符 28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8" name="直接连接符 28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8" name="组合 277"/>
                  <p:cNvGrpSpPr/>
                  <p:nvPr/>
                </p:nvGrpSpPr>
                <p:grpSpPr>
                  <a:xfrm>
                    <a:off x="11150659" y="2706480"/>
                    <a:ext cx="350629" cy="350629"/>
                    <a:chOff x="2457450" y="2928938"/>
                    <a:chExt cx="890587" cy="890587"/>
                  </a:xfrm>
                </p:grpSpPr>
                <p:sp>
                  <p:nvSpPr>
                    <p:cNvPr id="283" name="矩形 28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连接符 28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9" name="组合 278"/>
                  <p:cNvGrpSpPr/>
                  <p:nvPr/>
                </p:nvGrpSpPr>
                <p:grpSpPr>
                  <a:xfrm>
                    <a:off x="11498472" y="2358666"/>
                    <a:ext cx="350629" cy="350629"/>
                    <a:chOff x="2457450" y="2928938"/>
                    <a:chExt cx="890587" cy="890587"/>
                  </a:xfrm>
                </p:grpSpPr>
                <p:sp>
                  <p:nvSpPr>
                    <p:cNvPr id="280" name="矩形 27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17" name="组合 16"/>
              <p:cNvGrpSpPr/>
              <p:nvPr/>
            </p:nvGrpSpPr>
            <p:grpSpPr>
              <a:xfrm>
                <a:off x="2490740" y="5515409"/>
                <a:ext cx="6634211" cy="707628"/>
                <a:chOff x="2490740" y="5515409"/>
                <a:chExt cx="6634211" cy="707628"/>
              </a:xfrm>
            </p:grpSpPr>
            <p:grpSp>
              <p:nvGrpSpPr>
                <p:cNvPr id="213" name="组合 212"/>
                <p:cNvGrpSpPr/>
                <p:nvPr/>
              </p:nvGrpSpPr>
              <p:grpSpPr>
                <a:xfrm flipV="1">
                  <a:off x="2490740" y="5521525"/>
                  <a:ext cx="4538711" cy="701512"/>
                  <a:chOff x="2490740" y="2355597"/>
                  <a:chExt cx="4538711" cy="701512"/>
                </a:xfrm>
              </p:grpSpPr>
              <p:grpSp>
                <p:nvGrpSpPr>
                  <p:cNvPr id="214" name="组合 213"/>
                  <p:cNvGrpSpPr/>
                  <p:nvPr/>
                </p:nvGrpSpPr>
                <p:grpSpPr>
                  <a:xfrm>
                    <a:off x="2490740" y="2355597"/>
                    <a:ext cx="350629" cy="350629"/>
                    <a:chOff x="2457450" y="2928938"/>
                    <a:chExt cx="890587" cy="890587"/>
                  </a:xfrm>
                </p:grpSpPr>
                <p:sp>
                  <p:nvSpPr>
                    <p:cNvPr id="263" name="矩形 26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4" name="直接连接符 26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2840600" y="2706480"/>
                    <a:ext cx="350629" cy="350629"/>
                    <a:chOff x="2457450" y="2928938"/>
                    <a:chExt cx="890587" cy="890587"/>
                  </a:xfrm>
                </p:grpSpPr>
                <p:sp>
                  <p:nvSpPr>
                    <p:cNvPr id="260" name="矩形 25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1" name="直接连接符 26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3188413" y="2358666"/>
                    <a:ext cx="350629" cy="350629"/>
                    <a:chOff x="2457450" y="2928938"/>
                    <a:chExt cx="890587" cy="890587"/>
                  </a:xfrm>
                </p:grpSpPr>
                <p:sp>
                  <p:nvSpPr>
                    <p:cNvPr id="257" name="矩形 256"/>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8" name="直接连接符 257"/>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7" name="组合 216"/>
                  <p:cNvGrpSpPr/>
                  <p:nvPr/>
                </p:nvGrpSpPr>
                <p:grpSpPr>
                  <a:xfrm>
                    <a:off x="3540318" y="2706480"/>
                    <a:ext cx="350629" cy="350629"/>
                    <a:chOff x="2457450" y="2928938"/>
                    <a:chExt cx="890587" cy="890587"/>
                  </a:xfrm>
                </p:grpSpPr>
                <p:sp>
                  <p:nvSpPr>
                    <p:cNvPr id="254" name="矩形 253"/>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5" name="直接连接符 254"/>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3888132" y="2358666"/>
                    <a:ext cx="350629" cy="350629"/>
                    <a:chOff x="2457450" y="2928938"/>
                    <a:chExt cx="890587" cy="890587"/>
                  </a:xfrm>
                </p:grpSpPr>
                <p:sp>
                  <p:nvSpPr>
                    <p:cNvPr id="251" name="矩形 250"/>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2" name="直接连接符 251"/>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9" name="组合 218"/>
                  <p:cNvGrpSpPr/>
                  <p:nvPr/>
                </p:nvGrpSpPr>
                <p:grpSpPr>
                  <a:xfrm>
                    <a:off x="4235945" y="2706480"/>
                    <a:ext cx="350629" cy="350629"/>
                    <a:chOff x="2457450" y="2928938"/>
                    <a:chExt cx="890587" cy="890587"/>
                  </a:xfrm>
                </p:grpSpPr>
                <p:sp>
                  <p:nvSpPr>
                    <p:cNvPr id="248" name="矩形 24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0" name="组合 219"/>
                  <p:cNvGrpSpPr/>
                  <p:nvPr/>
                </p:nvGrpSpPr>
                <p:grpSpPr>
                  <a:xfrm>
                    <a:off x="4583758" y="2358666"/>
                    <a:ext cx="350629" cy="350629"/>
                    <a:chOff x="2457450" y="2928938"/>
                    <a:chExt cx="890587" cy="890587"/>
                  </a:xfrm>
                </p:grpSpPr>
                <p:sp>
                  <p:nvSpPr>
                    <p:cNvPr id="245" name="矩形 24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6" name="直接连接符 24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1" name="组合 220"/>
                  <p:cNvGrpSpPr/>
                  <p:nvPr/>
                </p:nvGrpSpPr>
                <p:grpSpPr>
                  <a:xfrm>
                    <a:off x="4935664" y="2706480"/>
                    <a:ext cx="350629" cy="350629"/>
                    <a:chOff x="2457450" y="2928938"/>
                    <a:chExt cx="890587" cy="890587"/>
                  </a:xfrm>
                </p:grpSpPr>
                <p:sp>
                  <p:nvSpPr>
                    <p:cNvPr id="242" name="矩形 24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3" name="直接连接符 24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2" name="组合 221"/>
                  <p:cNvGrpSpPr/>
                  <p:nvPr/>
                </p:nvGrpSpPr>
                <p:grpSpPr>
                  <a:xfrm>
                    <a:off x="5283477" y="2358666"/>
                    <a:ext cx="350629" cy="350629"/>
                    <a:chOff x="2457450" y="2928938"/>
                    <a:chExt cx="890587" cy="890587"/>
                  </a:xfrm>
                </p:grpSpPr>
                <p:sp>
                  <p:nvSpPr>
                    <p:cNvPr id="239" name="矩形 23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连接符 23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5635382" y="2706480"/>
                    <a:ext cx="350629" cy="350629"/>
                    <a:chOff x="2457450" y="2928938"/>
                    <a:chExt cx="890587" cy="890587"/>
                  </a:xfrm>
                </p:grpSpPr>
                <p:sp>
                  <p:nvSpPr>
                    <p:cNvPr id="236" name="矩形 23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直接连接符 23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4" name="组合 223"/>
                  <p:cNvGrpSpPr/>
                  <p:nvPr/>
                </p:nvGrpSpPr>
                <p:grpSpPr>
                  <a:xfrm>
                    <a:off x="5983196" y="2358666"/>
                    <a:ext cx="350629" cy="350629"/>
                    <a:chOff x="2457450" y="2928938"/>
                    <a:chExt cx="890587" cy="890587"/>
                  </a:xfrm>
                </p:grpSpPr>
                <p:sp>
                  <p:nvSpPr>
                    <p:cNvPr id="233" name="矩形 232"/>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4" name="直接连接符 233"/>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5" name="组合 224"/>
                  <p:cNvGrpSpPr/>
                  <p:nvPr/>
                </p:nvGrpSpPr>
                <p:grpSpPr>
                  <a:xfrm>
                    <a:off x="6331009" y="2706480"/>
                    <a:ext cx="350629" cy="350629"/>
                    <a:chOff x="2457450" y="2928938"/>
                    <a:chExt cx="890587" cy="890587"/>
                  </a:xfrm>
                </p:grpSpPr>
                <p:sp>
                  <p:nvSpPr>
                    <p:cNvPr id="230" name="矩形 229"/>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1" name="直接连接符 230"/>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6" name="组合 225"/>
                  <p:cNvGrpSpPr/>
                  <p:nvPr/>
                </p:nvGrpSpPr>
                <p:grpSpPr>
                  <a:xfrm>
                    <a:off x="6678822" y="2358666"/>
                    <a:ext cx="350629" cy="350629"/>
                    <a:chOff x="2457450" y="2928938"/>
                    <a:chExt cx="890587" cy="890587"/>
                  </a:xfrm>
                </p:grpSpPr>
                <p:sp>
                  <p:nvSpPr>
                    <p:cNvPr id="227" name="矩形 226"/>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8" name="直接连接符 227"/>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19" name="组合 318"/>
                <p:cNvGrpSpPr/>
                <p:nvPr/>
              </p:nvGrpSpPr>
              <p:grpSpPr>
                <a:xfrm flipV="1">
                  <a:off x="7031164" y="5515409"/>
                  <a:ext cx="2093787" cy="698443"/>
                  <a:chOff x="9755314" y="2358666"/>
                  <a:chExt cx="2093787" cy="698443"/>
                </a:xfrm>
              </p:grpSpPr>
              <p:grpSp>
                <p:nvGrpSpPr>
                  <p:cNvPr id="320" name="组合 319"/>
                  <p:cNvGrpSpPr/>
                  <p:nvPr/>
                </p:nvGrpSpPr>
                <p:grpSpPr>
                  <a:xfrm>
                    <a:off x="9755314" y="2706480"/>
                    <a:ext cx="350629" cy="350629"/>
                    <a:chOff x="2457450" y="2928938"/>
                    <a:chExt cx="890587" cy="890587"/>
                  </a:xfrm>
                </p:grpSpPr>
                <p:sp>
                  <p:nvSpPr>
                    <p:cNvPr id="341" name="矩形 340"/>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2" name="直接连接符 341"/>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1" name="组合 320"/>
                  <p:cNvGrpSpPr/>
                  <p:nvPr/>
                </p:nvGrpSpPr>
                <p:grpSpPr>
                  <a:xfrm>
                    <a:off x="10103127" y="2358666"/>
                    <a:ext cx="350629" cy="350629"/>
                    <a:chOff x="2457450" y="2928938"/>
                    <a:chExt cx="890587" cy="890587"/>
                  </a:xfrm>
                </p:grpSpPr>
                <p:sp>
                  <p:nvSpPr>
                    <p:cNvPr id="338" name="矩形 337"/>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9" name="直接连接符 338"/>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0" name="直接连接符 339"/>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2" name="组合 321"/>
                  <p:cNvGrpSpPr/>
                  <p:nvPr/>
                </p:nvGrpSpPr>
                <p:grpSpPr>
                  <a:xfrm>
                    <a:off x="10455032" y="2706480"/>
                    <a:ext cx="350629" cy="350629"/>
                    <a:chOff x="2457450" y="2928938"/>
                    <a:chExt cx="890587" cy="890587"/>
                  </a:xfrm>
                </p:grpSpPr>
                <p:sp>
                  <p:nvSpPr>
                    <p:cNvPr id="335" name="矩形 334"/>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6" name="直接连接符 335"/>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7" name="直接连接符 336"/>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3" name="组合 322"/>
                  <p:cNvGrpSpPr/>
                  <p:nvPr/>
                </p:nvGrpSpPr>
                <p:grpSpPr>
                  <a:xfrm>
                    <a:off x="10802846" y="2358666"/>
                    <a:ext cx="350629" cy="350629"/>
                    <a:chOff x="2457450" y="2928938"/>
                    <a:chExt cx="890587" cy="890587"/>
                  </a:xfrm>
                </p:grpSpPr>
                <p:sp>
                  <p:nvSpPr>
                    <p:cNvPr id="332" name="矩形 331"/>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3" name="直接连接符 332"/>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4" name="组合 323"/>
                  <p:cNvGrpSpPr/>
                  <p:nvPr/>
                </p:nvGrpSpPr>
                <p:grpSpPr>
                  <a:xfrm>
                    <a:off x="11150659" y="2706480"/>
                    <a:ext cx="350629" cy="350629"/>
                    <a:chOff x="2457450" y="2928938"/>
                    <a:chExt cx="890587" cy="890587"/>
                  </a:xfrm>
                </p:grpSpPr>
                <p:sp>
                  <p:nvSpPr>
                    <p:cNvPr id="329" name="矩形 328"/>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0" name="直接连接符 329"/>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1" name="直接连接符 330"/>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5" name="组合 324"/>
                  <p:cNvGrpSpPr/>
                  <p:nvPr/>
                </p:nvGrpSpPr>
                <p:grpSpPr>
                  <a:xfrm>
                    <a:off x="11498472" y="2358666"/>
                    <a:ext cx="350629" cy="350629"/>
                    <a:chOff x="2457450" y="2928938"/>
                    <a:chExt cx="890587" cy="890587"/>
                  </a:xfrm>
                </p:grpSpPr>
                <p:sp>
                  <p:nvSpPr>
                    <p:cNvPr id="326" name="矩形 325"/>
                    <p:cNvSpPr/>
                    <p:nvPr/>
                  </p:nvSpPr>
                  <p:spPr>
                    <a:xfrm>
                      <a:off x="2457450" y="2928938"/>
                      <a:ext cx="885825" cy="885825"/>
                    </a:xfrm>
                    <a:prstGeom prst="rect">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7" name="直接连接符 326"/>
                    <p:cNvCxnSpPr/>
                    <p:nvPr/>
                  </p:nvCxnSpPr>
                  <p:spPr>
                    <a:xfrm>
                      <a:off x="2457450" y="2928938"/>
                      <a:ext cx="890587" cy="890587"/>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flipH="1">
                      <a:off x="2462213" y="2928938"/>
                      <a:ext cx="881063" cy="885825"/>
                    </a:xfrm>
                    <a:prstGeom prst="line">
                      <a:avLst/>
                    </a:prstGeom>
                    <a:no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grpSp>
        <p:grpSp>
          <p:nvGrpSpPr>
            <p:cNvPr id="344" name="组合 343"/>
            <p:cNvGrpSpPr/>
            <p:nvPr/>
          </p:nvGrpSpPr>
          <p:grpSpPr>
            <a:xfrm>
              <a:off x="5980441" y="2765490"/>
              <a:ext cx="409142" cy="409142"/>
              <a:chOff x="2814405" y="2119805"/>
              <a:chExt cx="409142" cy="409142"/>
            </a:xfrm>
          </p:grpSpPr>
          <p:sp>
            <p:nvSpPr>
              <p:cNvPr id="345" name="椭圆 344"/>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7" name="组合 346"/>
            <p:cNvGrpSpPr/>
            <p:nvPr/>
          </p:nvGrpSpPr>
          <p:grpSpPr>
            <a:xfrm>
              <a:off x="3446791" y="2492440"/>
              <a:ext cx="409142" cy="409142"/>
              <a:chOff x="2814405" y="2119805"/>
              <a:chExt cx="409142" cy="409142"/>
            </a:xfrm>
          </p:grpSpPr>
          <p:sp>
            <p:nvSpPr>
              <p:cNvPr id="348" name="椭圆 347"/>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1" name="椭圆 350"/>
            <p:cNvSpPr/>
            <p:nvPr/>
          </p:nvSpPr>
          <p:spPr>
            <a:xfrm>
              <a:off x="1748619" y="4480897"/>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3" name="组合 352"/>
            <p:cNvGrpSpPr/>
            <p:nvPr/>
          </p:nvGrpSpPr>
          <p:grpSpPr>
            <a:xfrm>
              <a:off x="1183469" y="3344247"/>
              <a:ext cx="409142" cy="409142"/>
              <a:chOff x="2814405" y="2119805"/>
              <a:chExt cx="409142" cy="409142"/>
            </a:xfrm>
          </p:grpSpPr>
          <p:sp>
            <p:nvSpPr>
              <p:cNvPr id="354" name="椭圆 353"/>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椭圆 354"/>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6" name="组合 355"/>
            <p:cNvGrpSpPr/>
            <p:nvPr/>
          </p:nvGrpSpPr>
          <p:grpSpPr>
            <a:xfrm>
              <a:off x="4013029" y="5049312"/>
              <a:ext cx="409142" cy="409142"/>
              <a:chOff x="2814405" y="2119805"/>
              <a:chExt cx="409142" cy="409142"/>
            </a:xfrm>
          </p:grpSpPr>
          <p:sp>
            <p:nvSpPr>
              <p:cNvPr id="357" name="椭圆 356"/>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椭圆 357"/>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9" name="组合 358"/>
            <p:cNvGrpSpPr/>
            <p:nvPr/>
          </p:nvGrpSpPr>
          <p:grpSpPr>
            <a:xfrm>
              <a:off x="6253309" y="4195872"/>
              <a:ext cx="409142" cy="409142"/>
              <a:chOff x="2814405" y="2119805"/>
              <a:chExt cx="409142" cy="409142"/>
            </a:xfrm>
          </p:grpSpPr>
          <p:sp>
            <p:nvSpPr>
              <p:cNvPr id="360" name="椭圆 359"/>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椭圆 360"/>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2" name="组合 361"/>
            <p:cNvGrpSpPr/>
            <p:nvPr/>
          </p:nvGrpSpPr>
          <p:grpSpPr>
            <a:xfrm>
              <a:off x="2595709" y="5331252"/>
              <a:ext cx="409142" cy="409142"/>
              <a:chOff x="2814405" y="2119805"/>
              <a:chExt cx="409142" cy="409142"/>
            </a:xfrm>
          </p:grpSpPr>
          <p:sp>
            <p:nvSpPr>
              <p:cNvPr id="363" name="椭圆 36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椭圆 36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0" name="组合 29"/>
          <p:cNvGrpSpPr/>
          <p:nvPr/>
        </p:nvGrpSpPr>
        <p:grpSpPr>
          <a:xfrm flipH="1">
            <a:off x="7123595" y="1951949"/>
            <a:ext cx="3371850" cy="409142"/>
            <a:chOff x="7473950" y="2270190"/>
            <a:chExt cx="3371850" cy="409142"/>
          </a:xfrm>
        </p:grpSpPr>
        <p:grpSp>
          <p:nvGrpSpPr>
            <p:cNvPr id="29" name="组合 28"/>
            <p:cNvGrpSpPr/>
            <p:nvPr/>
          </p:nvGrpSpPr>
          <p:grpSpPr>
            <a:xfrm>
              <a:off x="7473950" y="2480129"/>
              <a:ext cx="3371850" cy="195602"/>
              <a:chOff x="6991350" y="2302329"/>
              <a:chExt cx="3371850" cy="195602"/>
            </a:xfrm>
          </p:grpSpPr>
          <p:cxnSp>
            <p:nvCxnSpPr>
              <p:cNvPr id="24" name="直接连接符 23"/>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6" name="直接连接符 365"/>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68" name="组合 367"/>
            <p:cNvGrpSpPr/>
            <p:nvPr/>
          </p:nvGrpSpPr>
          <p:grpSpPr>
            <a:xfrm>
              <a:off x="7717801" y="2270190"/>
              <a:ext cx="409142" cy="409142"/>
              <a:chOff x="2814405" y="2119805"/>
              <a:chExt cx="409142" cy="409142"/>
            </a:xfrm>
          </p:grpSpPr>
          <p:sp>
            <p:nvSpPr>
              <p:cNvPr id="369" name="椭圆 368"/>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椭圆 369"/>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1" name="组合 370"/>
          <p:cNvGrpSpPr/>
          <p:nvPr/>
        </p:nvGrpSpPr>
        <p:grpSpPr>
          <a:xfrm flipH="1">
            <a:off x="7123595" y="3024666"/>
            <a:ext cx="3371850" cy="408940"/>
            <a:chOff x="7473950" y="2270190"/>
            <a:chExt cx="3371850" cy="409142"/>
          </a:xfrm>
        </p:grpSpPr>
        <p:grpSp>
          <p:nvGrpSpPr>
            <p:cNvPr id="372" name="组合 371"/>
            <p:cNvGrpSpPr/>
            <p:nvPr/>
          </p:nvGrpSpPr>
          <p:grpSpPr>
            <a:xfrm>
              <a:off x="7473950" y="2480129"/>
              <a:ext cx="3371850" cy="195602"/>
              <a:chOff x="6991350" y="2302329"/>
              <a:chExt cx="3371850" cy="195602"/>
            </a:xfrm>
          </p:grpSpPr>
          <p:cxnSp>
            <p:nvCxnSpPr>
              <p:cNvPr id="376" name="直接连接符 375"/>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7" name="直接连接符 376"/>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73" name="组合 372"/>
            <p:cNvGrpSpPr/>
            <p:nvPr/>
          </p:nvGrpSpPr>
          <p:grpSpPr>
            <a:xfrm>
              <a:off x="7717801" y="2270190"/>
              <a:ext cx="409142" cy="409142"/>
              <a:chOff x="2814405" y="2119805"/>
              <a:chExt cx="409142" cy="409142"/>
            </a:xfrm>
          </p:grpSpPr>
          <p:sp>
            <p:nvSpPr>
              <p:cNvPr id="374" name="椭圆 373"/>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椭圆 374"/>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0" name="组合 379"/>
          <p:cNvGrpSpPr/>
          <p:nvPr/>
        </p:nvGrpSpPr>
        <p:grpSpPr>
          <a:xfrm flipH="1">
            <a:off x="7123595" y="3996851"/>
            <a:ext cx="3371850" cy="408940"/>
            <a:chOff x="7473950" y="2270190"/>
            <a:chExt cx="3371850" cy="409142"/>
          </a:xfrm>
        </p:grpSpPr>
        <p:grpSp>
          <p:nvGrpSpPr>
            <p:cNvPr id="381" name="组合 380"/>
            <p:cNvGrpSpPr/>
            <p:nvPr/>
          </p:nvGrpSpPr>
          <p:grpSpPr>
            <a:xfrm>
              <a:off x="7473950" y="2480129"/>
              <a:ext cx="3371850" cy="195602"/>
              <a:chOff x="6991350" y="2302329"/>
              <a:chExt cx="3371850" cy="195602"/>
            </a:xfrm>
          </p:grpSpPr>
          <p:cxnSp>
            <p:nvCxnSpPr>
              <p:cNvPr id="385" name="直接连接符 384"/>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6" name="直接连接符 385"/>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82" name="组合 381"/>
            <p:cNvGrpSpPr/>
            <p:nvPr/>
          </p:nvGrpSpPr>
          <p:grpSpPr>
            <a:xfrm>
              <a:off x="7717801" y="2270190"/>
              <a:ext cx="409142" cy="409142"/>
              <a:chOff x="2814405" y="2119805"/>
              <a:chExt cx="409142" cy="409142"/>
            </a:xfrm>
          </p:grpSpPr>
          <p:sp>
            <p:nvSpPr>
              <p:cNvPr id="383" name="椭圆 382"/>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椭圆 383"/>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89" name="组合 388"/>
          <p:cNvGrpSpPr/>
          <p:nvPr/>
        </p:nvGrpSpPr>
        <p:grpSpPr>
          <a:xfrm flipH="1">
            <a:off x="7123595" y="4965226"/>
            <a:ext cx="3371850" cy="408940"/>
            <a:chOff x="7473950" y="2270190"/>
            <a:chExt cx="3371850" cy="409142"/>
          </a:xfrm>
        </p:grpSpPr>
        <p:grpSp>
          <p:nvGrpSpPr>
            <p:cNvPr id="390" name="组合 389"/>
            <p:cNvGrpSpPr/>
            <p:nvPr/>
          </p:nvGrpSpPr>
          <p:grpSpPr>
            <a:xfrm>
              <a:off x="7473950" y="2480129"/>
              <a:ext cx="3371850" cy="195602"/>
              <a:chOff x="6991350" y="2302329"/>
              <a:chExt cx="3371850" cy="195602"/>
            </a:xfrm>
          </p:grpSpPr>
          <p:cxnSp>
            <p:nvCxnSpPr>
              <p:cNvPr id="394" name="直接连接符 393"/>
              <p:cNvCxnSpPr/>
              <p:nvPr/>
            </p:nvCxnSpPr>
            <p:spPr>
              <a:xfrm>
                <a:off x="6991350" y="2365829"/>
                <a:ext cx="2341336"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9544503" y="2496798"/>
                <a:ext cx="818697" cy="0"/>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6" name="直接连接符 395"/>
              <p:cNvCxnSpPr/>
              <p:nvPr/>
            </p:nvCxnSpPr>
            <p:spPr>
              <a:xfrm>
                <a:off x="9334500" y="2366963"/>
                <a:ext cx="209550" cy="130968"/>
              </a:xfrm>
              <a:prstGeom prst="line">
                <a:avLst/>
              </a:prstGeom>
              <a:ln w="28575"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7" name="直接连接符 396"/>
              <p:cNvCxnSpPr/>
              <p:nvPr/>
            </p:nvCxnSpPr>
            <p:spPr>
              <a:xfrm>
                <a:off x="6991350" y="2302329"/>
                <a:ext cx="2341336" cy="0"/>
              </a:xfrm>
              <a:prstGeom prst="line">
                <a:avLst/>
              </a:prstGeom>
              <a:ln w="9525" cap="rnd">
                <a:solidFill>
                  <a:schemeClr val="bg1">
                    <a:lumMod val="85000"/>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391" name="组合 390"/>
            <p:cNvGrpSpPr/>
            <p:nvPr/>
          </p:nvGrpSpPr>
          <p:grpSpPr>
            <a:xfrm>
              <a:off x="7717801" y="2270190"/>
              <a:ext cx="409142" cy="409142"/>
              <a:chOff x="2814405" y="2119805"/>
              <a:chExt cx="409142" cy="409142"/>
            </a:xfrm>
          </p:grpSpPr>
          <p:sp>
            <p:nvSpPr>
              <p:cNvPr id="392" name="椭圆 391"/>
              <p:cNvSpPr/>
              <p:nvPr/>
            </p:nvSpPr>
            <p:spPr>
              <a:xfrm>
                <a:off x="2814405" y="2119805"/>
                <a:ext cx="409142" cy="409142"/>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椭圆 392"/>
              <p:cNvSpPr/>
              <p:nvPr/>
            </p:nvSpPr>
            <p:spPr>
              <a:xfrm>
                <a:off x="2984590" y="2289990"/>
                <a:ext cx="68772" cy="687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8" name="文本框 397"/>
          <p:cNvSpPr txBox="1"/>
          <p:nvPr/>
        </p:nvSpPr>
        <p:spPr>
          <a:xfrm flipH="1">
            <a:off x="8342345" y="2202558"/>
            <a:ext cx="2392578" cy="307777"/>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Save current score</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99" name="文本框 398"/>
          <p:cNvSpPr txBox="1"/>
          <p:nvPr/>
        </p:nvSpPr>
        <p:spPr>
          <a:xfrm flipH="1">
            <a:off x="8047686" y="3297978"/>
            <a:ext cx="2981455" cy="307777"/>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Put image in specified location</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0" name="文本框 399"/>
          <p:cNvSpPr txBox="1"/>
          <p:nvPr/>
        </p:nvSpPr>
        <p:spPr>
          <a:xfrm flipH="1">
            <a:off x="8341014" y="4292990"/>
            <a:ext cx="2886881" cy="523220"/>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Drawing and putting obstacle’s images</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1" name="文本框 400"/>
          <p:cNvSpPr txBox="1"/>
          <p:nvPr/>
        </p:nvSpPr>
        <p:spPr>
          <a:xfrm flipH="1">
            <a:off x="8242194" y="5291335"/>
            <a:ext cx="2593615" cy="307777"/>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Continue or game over?</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2615" y="1598930"/>
            <a:ext cx="3894455" cy="4977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0" advTm="0">
        <p14:prism dir="u"/>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60000">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14:bounceEnd="60000">
                                          <p:cBhvr additive="base">
                                            <p:cTn id="7" dur="500" fill="hold"/>
                                            <p:tgtEl>
                                              <p:spTgt spid="39"/>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2)">
                                          <p:cBhvr>
                                            <p:cTn id="12" dur="2000"/>
                                            <p:tgtEl>
                                              <p:spTgt spid="3"/>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par>
                              <p:cTn id="17" fill="hold">
                                <p:stCondLst>
                                  <p:cond delay="3500"/>
                                </p:stCondLst>
                                <p:childTnLst>
                                  <p:par>
                                    <p:cTn id="18" presetID="2" presetClass="entr" presetSubtype="2" fill="hold" nodeType="afterEffect" p14:presetBounceEnd="60000">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14:bounceEnd="60000">
                                          <p:cBhvr additive="base">
                                            <p:cTn id="20"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0"/>
                                      </p:stCondLst>
                                      <p:childTnLst>
                                        <p:set>
                                          <p:cBhvr>
                                            <p:cTn id="24" dur="1" fill="hold">
                                              <p:stCondLst>
                                                <p:cond delay="0"/>
                                              </p:stCondLst>
                                            </p:cTn>
                                            <p:tgtEl>
                                              <p:spTgt spid="398"/>
                                            </p:tgtEl>
                                            <p:attrNameLst>
                                              <p:attrName>style.visibility</p:attrName>
                                            </p:attrNameLst>
                                          </p:cBhvr>
                                          <p:to>
                                            <p:strVal val="visible"/>
                                          </p:to>
                                        </p:set>
                                        <p:animEffect transition="in" filter="fade">
                                          <p:cBhvr>
                                            <p:cTn id="25" dur="500"/>
                                            <p:tgtEl>
                                              <p:spTgt spid="398"/>
                                            </p:tgtEl>
                                          </p:cBhvr>
                                        </p:animEffect>
                                      </p:childTnLst>
                                    </p:cTn>
                                  </p:par>
                                </p:childTnLst>
                              </p:cTn>
                            </p:par>
                            <p:par>
                              <p:cTn id="26" fill="hold">
                                <p:stCondLst>
                                  <p:cond delay="4500"/>
                                </p:stCondLst>
                                <p:childTnLst>
                                  <p:par>
                                    <p:cTn id="27" presetID="2" presetClass="entr" presetSubtype="2" fill="hold" nodeType="afterEffect" p14:presetBounceEnd="60000">
                                      <p:stCondLst>
                                        <p:cond delay="0"/>
                                      </p:stCondLst>
                                      <p:childTnLst>
                                        <p:set>
                                          <p:cBhvr>
                                            <p:cTn id="28" dur="1" fill="hold">
                                              <p:stCondLst>
                                                <p:cond delay="0"/>
                                              </p:stCondLst>
                                            </p:cTn>
                                            <p:tgtEl>
                                              <p:spTgt spid="371"/>
                                            </p:tgtEl>
                                            <p:attrNameLst>
                                              <p:attrName>style.visibility</p:attrName>
                                            </p:attrNameLst>
                                          </p:cBhvr>
                                          <p:to>
                                            <p:strVal val="visible"/>
                                          </p:to>
                                        </p:set>
                                        <p:anim calcmode="lin" valueType="num" p14:bounceEnd="60000">
                                          <p:cBhvr additive="base">
                                            <p:cTn id="29" dur="500" fill="hold"/>
                                            <p:tgtEl>
                                              <p:spTgt spid="371"/>
                                            </p:tgtEl>
                                            <p:attrNameLst>
                                              <p:attrName>ppt_x</p:attrName>
                                            </p:attrNameLst>
                                          </p:cBhvr>
                                          <p:tavLst>
                                            <p:tav tm="0">
                                              <p:val>
                                                <p:strVal val="1+#ppt_w/2"/>
                                              </p:val>
                                            </p:tav>
                                            <p:tav tm="100000">
                                              <p:val>
                                                <p:strVal val="#ppt_x"/>
                                              </p:val>
                                            </p:tav>
                                          </p:tavLst>
                                        </p:anim>
                                        <p:anim calcmode="lin" valueType="num" p14:bounceEnd="60000">
                                          <p:cBhvr additive="base">
                                            <p:cTn id="30" dur="500" fill="hold"/>
                                            <p:tgtEl>
                                              <p:spTgt spid="371"/>
                                            </p:tgtEl>
                                            <p:attrNameLst>
                                              <p:attrName>ppt_y</p:attrName>
                                            </p:attrNameLst>
                                          </p:cBhvr>
                                          <p:tavLst>
                                            <p:tav tm="0">
                                              <p:val>
                                                <p:strVal val="#ppt_y"/>
                                              </p:val>
                                            </p:tav>
                                            <p:tav tm="100000">
                                              <p:val>
                                                <p:strVal val="#ppt_y"/>
                                              </p:val>
                                            </p:tav>
                                          </p:tavLst>
                                        </p:anim>
                                      </p:childTnLst>
                                    </p:cTn>
                                  </p:par>
                                </p:childTnLst>
                              </p:cTn>
                            </p:par>
                            <p:par>
                              <p:cTn id="31" fill="hold">
                                <p:stCondLst>
                                  <p:cond delay="5000"/>
                                </p:stCondLst>
                                <p:childTnLst>
                                  <p:par>
                                    <p:cTn id="32" presetID="10" presetClass="entr" presetSubtype="0" fill="hold" grpId="0" nodeType="afterEffect">
                                      <p:stCondLst>
                                        <p:cond delay="0"/>
                                      </p:stCondLst>
                                      <p:childTnLst>
                                        <p:set>
                                          <p:cBhvr>
                                            <p:cTn id="33" dur="1" fill="hold">
                                              <p:stCondLst>
                                                <p:cond delay="0"/>
                                              </p:stCondLst>
                                            </p:cTn>
                                            <p:tgtEl>
                                              <p:spTgt spid="399"/>
                                            </p:tgtEl>
                                            <p:attrNameLst>
                                              <p:attrName>style.visibility</p:attrName>
                                            </p:attrNameLst>
                                          </p:cBhvr>
                                          <p:to>
                                            <p:strVal val="visible"/>
                                          </p:to>
                                        </p:set>
                                        <p:animEffect transition="in" filter="fade">
                                          <p:cBhvr>
                                            <p:cTn id="34" dur="500"/>
                                            <p:tgtEl>
                                              <p:spTgt spid="399"/>
                                            </p:tgtEl>
                                          </p:cBhvr>
                                        </p:animEffect>
                                      </p:childTnLst>
                                    </p:cTn>
                                  </p:par>
                                </p:childTnLst>
                              </p:cTn>
                            </p:par>
                            <p:par>
                              <p:cTn id="35" fill="hold">
                                <p:stCondLst>
                                  <p:cond delay="5500"/>
                                </p:stCondLst>
                                <p:childTnLst>
                                  <p:par>
                                    <p:cTn id="36" presetID="2" presetClass="entr" presetSubtype="2" fill="hold" nodeType="afterEffect" p14:presetBounceEnd="60000">
                                      <p:stCondLst>
                                        <p:cond delay="0"/>
                                      </p:stCondLst>
                                      <p:childTnLst>
                                        <p:set>
                                          <p:cBhvr>
                                            <p:cTn id="37" dur="1" fill="hold">
                                              <p:stCondLst>
                                                <p:cond delay="0"/>
                                              </p:stCondLst>
                                            </p:cTn>
                                            <p:tgtEl>
                                              <p:spTgt spid="380"/>
                                            </p:tgtEl>
                                            <p:attrNameLst>
                                              <p:attrName>style.visibility</p:attrName>
                                            </p:attrNameLst>
                                          </p:cBhvr>
                                          <p:to>
                                            <p:strVal val="visible"/>
                                          </p:to>
                                        </p:set>
                                        <p:anim calcmode="lin" valueType="num" p14:bounceEnd="60000">
                                          <p:cBhvr additive="base">
                                            <p:cTn id="38" dur="500" fill="hold"/>
                                            <p:tgtEl>
                                              <p:spTgt spid="380"/>
                                            </p:tgtEl>
                                            <p:attrNameLst>
                                              <p:attrName>ppt_x</p:attrName>
                                            </p:attrNameLst>
                                          </p:cBhvr>
                                          <p:tavLst>
                                            <p:tav tm="0">
                                              <p:val>
                                                <p:strVal val="1+#ppt_w/2"/>
                                              </p:val>
                                            </p:tav>
                                            <p:tav tm="100000">
                                              <p:val>
                                                <p:strVal val="#ppt_x"/>
                                              </p:val>
                                            </p:tav>
                                          </p:tavLst>
                                        </p:anim>
                                        <p:anim calcmode="lin" valueType="num" p14:bounceEnd="60000">
                                          <p:cBhvr additive="base">
                                            <p:cTn id="39" dur="500" fill="hold"/>
                                            <p:tgtEl>
                                              <p:spTgt spid="380"/>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10" presetClass="entr" presetSubtype="0" fill="hold" grpId="0" nodeType="afterEffect">
                                      <p:stCondLst>
                                        <p:cond delay="0"/>
                                      </p:stCondLst>
                                      <p:childTnLst>
                                        <p:set>
                                          <p:cBhvr>
                                            <p:cTn id="42" dur="1" fill="hold">
                                              <p:stCondLst>
                                                <p:cond delay="0"/>
                                              </p:stCondLst>
                                            </p:cTn>
                                            <p:tgtEl>
                                              <p:spTgt spid="400"/>
                                            </p:tgtEl>
                                            <p:attrNameLst>
                                              <p:attrName>style.visibility</p:attrName>
                                            </p:attrNameLst>
                                          </p:cBhvr>
                                          <p:to>
                                            <p:strVal val="visible"/>
                                          </p:to>
                                        </p:set>
                                        <p:animEffect transition="in" filter="fade">
                                          <p:cBhvr>
                                            <p:cTn id="43" dur="500"/>
                                            <p:tgtEl>
                                              <p:spTgt spid="400"/>
                                            </p:tgtEl>
                                          </p:cBhvr>
                                        </p:animEffect>
                                      </p:childTnLst>
                                    </p:cTn>
                                  </p:par>
                                </p:childTnLst>
                              </p:cTn>
                            </p:par>
                            <p:par>
                              <p:cTn id="44" fill="hold">
                                <p:stCondLst>
                                  <p:cond delay="6500"/>
                                </p:stCondLst>
                                <p:childTnLst>
                                  <p:par>
                                    <p:cTn id="45" presetID="2" presetClass="entr" presetSubtype="2" fill="hold" nodeType="afterEffect" p14:presetBounceEnd="60000">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14:bounceEnd="60000">
                                          <p:cBhvr additive="base">
                                            <p:cTn id="47" dur="500" fill="hold"/>
                                            <p:tgtEl>
                                              <p:spTgt spid="389"/>
                                            </p:tgtEl>
                                            <p:attrNameLst>
                                              <p:attrName>ppt_x</p:attrName>
                                            </p:attrNameLst>
                                          </p:cBhvr>
                                          <p:tavLst>
                                            <p:tav tm="0">
                                              <p:val>
                                                <p:strVal val="1+#ppt_w/2"/>
                                              </p:val>
                                            </p:tav>
                                            <p:tav tm="100000">
                                              <p:val>
                                                <p:strVal val="#ppt_x"/>
                                              </p:val>
                                            </p:tav>
                                          </p:tavLst>
                                        </p:anim>
                                        <p:anim calcmode="lin" valueType="num" p14:bounceEnd="60000">
                                          <p:cBhvr additive="base">
                                            <p:cTn id="48" dur="500" fill="hold"/>
                                            <p:tgtEl>
                                              <p:spTgt spid="389"/>
                                            </p:tgtEl>
                                            <p:attrNameLst>
                                              <p:attrName>ppt_y</p:attrName>
                                            </p:attrNameLst>
                                          </p:cBhvr>
                                          <p:tavLst>
                                            <p:tav tm="0">
                                              <p:val>
                                                <p:strVal val="#ppt_y"/>
                                              </p:val>
                                            </p:tav>
                                            <p:tav tm="100000">
                                              <p:val>
                                                <p:strVal val="#ppt_y"/>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1"/>
                                            </p:tgtEl>
                                            <p:attrNameLst>
                                              <p:attrName>style.visibility</p:attrName>
                                            </p:attrNameLst>
                                          </p:cBhvr>
                                          <p:to>
                                            <p:strVal val="visible"/>
                                          </p:to>
                                        </p:set>
                                        <p:animEffect transition="in" filter="fade">
                                          <p:cBhvr>
                                            <p:cTn id="52" dur="5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p:bldP spid="399" grpId="0"/>
          <p:bldP spid="400" grpId="0"/>
          <p:bldP spid="40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2)">
                                          <p:cBhvr>
                                            <p:cTn id="12" dur="2000"/>
                                            <p:tgtEl>
                                              <p:spTgt spid="3"/>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par>
                              <p:cTn id="17" fill="hold">
                                <p:stCondLst>
                                  <p:cond delay="350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4000"/>
                                </p:stCondLst>
                                <p:childTnLst>
                                  <p:par>
                                    <p:cTn id="23" presetID="10" presetClass="entr" presetSubtype="0" fill="hold" grpId="0" nodeType="afterEffect">
                                      <p:stCondLst>
                                        <p:cond delay="0"/>
                                      </p:stCondLst>
                                      <p:childTnLst>
                                        <p:set>
                                          <p:cBhvr>
                                            <p:cTn id="24" dur="1" fill="hold">
                                              <p:stCondLst>
                                                <p:cond delay="0"/>
                                              </p:stCondLst>
                                            </p:cTn>
                                            <p:tgtEl>
                                              <p:spTgt spid="398"/>
                                            </p:tgtEl>
                                            <p:attrNameLst>
                                              <p:attrName>style.visibility</p:attrName>
                                            </p:attrNameLst>
                                          </p:cBhvr>
                                          <p:to>
                                            <p:strVal val="visible"/>
                                          </p:to>
                                        </p:set>
                                        <p:animEffect transition="in" filter="fade">
                                          <p:cBhvr>
                                            <p:cTn id="25" dur="500"/>
                                            <p:tgtEl>
                                              <p:spTgt spid="398"/>
                                            </p:tgtEl>
                                          </p:cBhvr>
                                        </p:animEffect>
                                      </p:childTnLst>
                                    </p:cTn>
                                  </p:par>
                                </p:childTnLst>
                              </p:cTn>
                            </p:par>
                            <p:par>
                              <p:cTn id="26" fill="hold">
                                <p:stCondLst>
                                  <p:cond delay="4500"/>
                                </p:stCondLst>
                                <p:childTnLst>
                                  <p:par>
                                    <p:cTn id="27" presetID="2" presetClass="entr" presetSubtype="2" fill="hold" nodeType="afterEffect">
                                      <p:stCondLst>
                                        <p:cond delay="0"/>
                                      </p:stCondLst>
                                      <p:childTnLst>
                                        <p:set>
                                          <p:cBhvr>
                                            <p:cTn id="28" dur="1" fill="hold">
                                              <p:stCondLst>
                                                <p:cond delay="0"/>
                                              </p:stCondLst>
                                            </p:cTn>
                                            <p:tgtEl>
                                              <p:spTgt spid="371"/>
                                            </p:tgtEl>
                                            <p:attrNameLst>
                                              <p:attrName>style.visibility</p:attrName>
                                            </p:attrNameLst>
                                          </p:cBhvr>
                                          <p:to>
                                            <p:strVal val="visible"/>
                                          </p:to>
                                        </p:set>
                                        <p:anim calcmode="lin" valueType="num">
                                          <p:cBhvr additive="base">
                                            <p:cTn id="29" dur="500" fill="hold"/>
                                            <p:tgtEl>
                                              <p:spTgt spid="371"/>
                                            </p:tgtEl>
                                            <p:attrNameLst>
                                              <p:attrName>ppt_x</p:attrName>
                                            </p:attrNameLst>
                                          </p:cBhvr>
                                          <p:tavLst>
                                            <p:tav tm="0">
                                              <p:val>
                                                <p:strVal val="1+#ppt_w/2"/>
                                              </p:val>
                                            </p:tav>
                                            <p:tav tm="100000">
                                              <p:val>
                                                <p:strVal val="#ppt_x"/>
                                              </p:val>
                                            </p:tav>
                                          </p:tavLst>
                                        </p:anim>
                                        <p:anim calcmode="lin" valueType="num">
                                          <p:cBhvr additive="base">
                                            <p:cTn id="30" dur="500" fill="hold"/>
                                            <p:tgtEl>
                                              <p:spTgt spid="371"/>
                                            </p:tgtEl>
                                            <p:attrNameLst>
                                              <p:attrName>ppt_y</p:attrName>
                                            </p:attrNameLst>
                                          </p:cBhvr>
                                          <p:tavLst>
                                            <p:tav tm="0">
                                              <p:val>
                                                <p:strVal val="#ppt_y"/>
                                              </p:val>
                                            </p:tav>
                                            <p:tav tm="100000">
                                              <p:val>
                                                <p:strVal val="#ppt_y"/>
                                              </p:val>
                                            </p:tav>
                                          </p:tavLst>
                                        </p:anim>
                                      </p:childTnLst>
                                    </p:cTn>
                                  </p:par>
                                </p:childTnLst>
                              </p:cTn>
                            </p:par>
                            <p:par>
                              <p:cTn id="31" fill="hold">
                                <p:stCondLst>
                                  <p:cond delay="5000"/>
                                </p:stCondLst>
                                <p:childTnLst>
                                  <p:par>
                                    <p:cTn id="32" presetID="10" presetClass="entr" presetSubtype="0" fill="hold" grpId="0" nodeType="afterEffect">
                                      <p:stCondLst>
                                        <p:cond delay="0"/>
                                      </p:stCondLst>
                                      <p:childTnLst>
                                        <p:set>
                                          <p:cBhvr>
                                            <p:cTn id="33" dur="1" fill="hold">
                                              <p:stCondLst>
                                                <p:cond delay="0"/>
                                              </p:stCondLst>
                                            </p:cTn>
                                            <p:tgtEl>
                                              <p:spTgt spid="399"/>
                                            </p:tgtEl>
                                            <p:attrNameLst>
                                              <p:attrName>style.visibility</p:attrName>
                                            </p:attrNameLst>
                                          </p:cBhvr>
                                          <p:to>
                                            <p:strVal val="visible"/>
                                          </p:to>
                                        </p:set>
                                        <p:animEffect transition="in" filter="fade">
                                          <p:cBhvr>
                                            <p:cTn id="34" dur="500"/>
                                            <p:tgtEl>
                                              <p:spTgt spid="399"/>
                                            </p:tgtEl>
                                          </p:cBhvr>
                                        </p:animEffect>
                                      </p:childTnLst>
                                    </p:cTn>
                                  </p:par>
                                </p:childTnLst>
                              </p:cTn>
                            </p:par>
                            <p:par>
                              <p:cTn id="35" fill="hold">
                                <p:stCondLst>
                                  <p:cond delay="5500"/>
                                </p:stCondLst>
                                <p:childTnLst>
                                  <p:par>
                                    <p:cTn id="36" presetID="2" presetClass="entr" presetSubtype="2" fill="hold" nodeType="afterEffect">
                                      <p:stCondLst>
                                        <p:cond delay="0"/>
                                      </p:stCondLst>
                                      <p:childTnLst>
                                        <p:set>
                                          <p:cBhvr>
                                            <p:cTn id="37" dur="1" fill="hold">
                                              <p:stCondLst>
                                                <p:cond delay="0"/>
                                              </p:stCondLst>
                                            </p:cTn>
                                            <p:tgtEl>
                                              <p:spTgt spid="380"/>
                                            </p:tgtEl>
                                            <p:attrNameLst>
                                              <p:attrName>style.visibility</p:attrName>
                                            </p:attrNameLst>
                                          </p:cBhvr>
                                          <p:to>
                                            <p:strVal val="visible"/>
                                          </p:to>
                                        </p:set>
                                        <p:anim calcmode="lin" valueType="num">
                                          <p:cBhvr additive="base">
                                            <p:cTn id="38" dur="500" fill="hold"/>
                                            <p:tgtEl>
                                              <p:spTgt spid="380"/>
                                            </p:tgtEl>
                                            <p:attrNameLst>
                                              <p:attrName>ppt_x</p:attrName>
                                            </p:attrNameLst>
                                          </p:cBhvr>
                                          <p:tavLst>
                                            <p:tav tm="0">
                                              <p:val>
                                                <p:strVal val="1+#ppt_w/2"/>
                                              </p:val>
                                            </p:tav>
                                            <p:tav tm="100000">
                                              <p:val>
                                                <p:strVal val="#ppt_x"/>
                                              </p:val>
                                            </p:tav>
                                          </p:tavLst>
                                        </p:anim>
                                        <p:anim calcmode="lin" valueType="num">
                                          <p:cBhvr additive="base">
                                            <p:cTn id="39" dur="500" fill="hold"/>
                                            <p:tgtEl>
                                              <p:spTgt spid="380"/>
                                            </p:tgtEl>
                                            <p:attrNameLst>
                                              <p:attrName>ppt_y</p:attrName>
                                            </p:attrNameLst>
                                          </p:cBhvr>
                                          <p:tavLst>
                                            <p:tav tm="0">
                                              <p:val>
                                                <p:strVal val="#ppt_y"/>
                                              </p:val>
                                            </p:tav>
                                            <p:tav tm="100000">
                                              <p:val>
                                                <p:strVal val="#ppt_y"/>
                                              </p:val>
                                            </p:tav>
                                          </p:tavLst>
                                        </p:anim>
                                      </p:childTnLst>
                                    </p:cTn>
                                  </p:par>
                                </p:childTnLst>
                              </p:cTn>
                            </p:par>
                            <p:par>
                              <p:cTn id="40" fill="hold">
                                <p:stCondLst>
                                  <p:cond delay="6000"/>
                                </p:stCondLst>
                                <p:childTnLst>
                                  <p:par>
                                    <p:cTn id="41" presetID="10" presetClass="entr" presetSubtype="0" fill="hold" grpId="0" nodeType="afterEffect">
                                      <p:stCondLst>
                                        <p:cond delay="0"/>
                                      </p:stCondLst>
                                      <p:childTnLst>
                                        <p:set>
                                          <p:cBhvr>
                                            <p:cTn id="42" dur="1" fill="hold">
                                              <p:stCondLst>
                                                <p:cond delay="0"/>
                                              </p:stCondLst>
                                            </p:cTn>
                                            <p:tgtEl>
                                              <p:spTgt spid="400"/>
                                            </p:tgtEl>
                                            <p:attrNameLst>
                                              <p:attrName>style.visibility</p:attrName>
                                            </p:attrNameLst>
                                          </p:cBhvr>
                                          <p:to>
                                            <p:strVal val="visible"/>
                                          </p:to>
                                        </p:set>
                                        <p:animEffect transition="in" filter="fade">
                                          <p:cBhvr>
                                            <p:cTn id="43" dur="500"/>
                                            <p:tgtEl>
                                              <p:spTgt spid="400"/>
                                            </p:tgtEl>
                                          </p:cBhvr>
                                        </p:animEffect>
                                      </p:childTnLst>
                                    </p:cTn>
                                  </p:par>
                                </p:childTnLst>
                              </p:cTn>
                            </p:par>
                            <p:par>
                              <p:cTn id="44" fill="hold">
                                <p:stCondLst>
                                  <p:cond delay="6500"/>
                                </p:stCondLst>
                                <p:childTnLst>
                                  <p:par>
                                    <p:cTn id="45" presetID="2" presetClass="entr" presetSubtype="2" fill="hold" nodeType="afterEffect">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cBhvr additive="base">
                                            <p:cTn id="47" dur="500" fill="hold"/>
                                            <p:tgtEl>
                                              <p:spTgt spid="389"/>
                                            </p:tgtEl>
                                            <p:attrNameLst>
                                              <p:attrName>ppt_x</p:attrName>
                                            </p:attrNameLst>
                                          </p:cBhvr>
                                          <p:tavLst>
                                            <p:tav tm="0">
                                              <p:val>
                                                <p:strVal val="1+#ppt_w/2"/>
                                              </p:val>
                                            </p:tav>
                                            <p:tav tm="100000">
                                              <p:val>
                                                <p:strVal val="#ppt_x"/>
                                              </p:val>
                                            </p:tav>
                                          </p:tavLst>
                                        </p:anim>
                                        <p:anim calcmode="lin" valueType="num">
                                          <p:cBhvr additive="base">
                                            <p:cTn id="48" dur="500" fill="hold"/>
                                            <p:tgtEl>
                                              <p:spTgt spid="389"/>
                                            </p:tgtEl>
                                            <p:attrNameLst>
                                              <p:attrName>ppt_y</p:attrName>
                                            </p:attrNameLst>
                                          </p:cBhvr>
                                          <p:tavLst>
                                            <p:tav tm="0">
                                              <p:val>
                                                <p:strVal val="#ppt_y"/>
                                              </p:val>
                                            </p:tav>
                                            <p:tav tm="100000">
                                              <p:val>
                                                <p:strVal val="#ppt_y"/>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1"/>
                                            </p:tgtEl>
                                            <p:attrNameLst>
                                              <p:attrName>style.visibility</p:attrName>
                                            </p:attrNameLst>
                                          </p:cBhvr>
                                          <p:to>
                                            <p:strVal val="visible"/>
                                          </p:to>
                                        </p:set>
                                        <p:animEffect transition="in" filter="fade">
                                          <p:cBhvr>
                                            <p:cTn id="52" dur="5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p:bldP spid="399" grpId="0"/>
          <p:bldP spid="400" grpId="0"/>
          <p:bldP spid="401" grpId="0"/>
        </p:bldLst>
      </p:timing>
    </mc:Fallback>
  </mc:AlternateContent>
</p:sld>
</file>

<file path=ppt/theme/theme1.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3255</Words>
  <Application>WPS 演示</Application>
  <PresentationFormat>宽屏</PresentationFormat>
  <Paragraphs>196</Paragraphs>
  <Slides>14</Slides>
  <Notes>14</Notes>
  <HiddenSlides>2</HiddenSlides>
  <MMClips>3</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14</vt:i4>
      </vt:variant>
    </vt:vector>
  </HeadingPairs>
  <TitlesOfParts>
    <vt:vector size="33" baseType="lpstr">
      <vt:lpstr>Arial</vt:lpstr>
      <vt:lpstr>宋体</vt:lpstr>
      <vt:lpstr>Wingdings</vt:lpstr>
      <vt:lpstr>仿宋_GB2312</vt:lpstr>
      <vt:lpstr>微软雅黑</vt:lpstr>
      <vt:lpstr>方正兰亭粗黑简体</vt:lpstr>
      <vt:lpstr>汉仪菱心体简</vt:lpstr>
      <vt:lpstr>Helvetica Neue</vt:lpstr>
      <vt:lpstr>Arial Black</vt:lpstr>
      <vt:lpstr>Calibri</vt:lpstr>
      <vt:lpstr>Bradley Hand ITC</vt:lpstr>
      <vt:lpstr>Century Gothic</vt:lpstr>
      <vt:lpstr>汉仪特细等线简</vt:lpstr>
      <vt:lpstr>Arial Unicode MS</vt:lpstr>
      <vt:lpstr>Calibri Light</vt:lpstr>
      <vt:lpstr>仿宋</vt:lpstr>
      <vt:lpstr>Malgun Gothic</vt:lpstr>
      <vt:lpstr>Calibri</vt:lpstr>
      <vt:lpstr>www.33ppt.com</vt:lpstr>
      <vt:lpstr>PowerPoint 演示文稿</vt:lpstr>
      <vt:lpstr>PowerPoint 演示文稿</vt:lpstr>
      <vt:lpstr>Group Division</vt:lpstr>
      <vt:lpstr>PowerPoint 演示文稿</vt:lpstr>
      <vt:lpstr>PowerPoint 演示文稿</vt:lpstr>
      <vt:lpstr>已Analysis Phase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14.精品星空模版</dc:title>
  <dc:creator>lenovo</dc:creator>
  <cp:keywords>www.33ppt.com</cp:keywords>
  <cp:lastModifiedBy>夕凉</cp:lastModifiedBy>
  <cp:revision>206</cp:revision>
  <dcterms:created xsi:type="dcterms:W3CDTF">2014-10-10T13:52:00Z</dcterms:created>
  <dcterms:modified xsi:type="dcterms:W3CDTF">2018-06-22T09:25:42Z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